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handoutMasterIdLst>
    <p:handoutMasterId r:id="rId16"/>
  </p:handoutMasterIdLst>
  <p:sldIdLst>
    <p:sldId id="261" r:id="rId2"/>
    <p:sldId id="262" r:id="rId3"/>
    <p:sldId id="263" r:id="rId4"/>
    <p:sldId id="264" r:id="rId5"/>
    <p:sldId id="266" r:id="rId6"/>
    <p:sldId id="267" r:id="rId7"/>
    <p:sldId id="268" r:id="rId8"/>
    <p:sldId id="269" r:id="rId9"/>
    <p:sldId id="270" r:id="rId10"/>
    <p:sldId id="271" r:id="rId11"/>
    <p:sldId id="272" r:id="rId12"/>
    <p:sldId id="273" r:id="rId13"/>
    <p:sldId id="274" r:id="rId14"/>
  </p:sldIdLst>
  <p:sldSz cx="9144000" cy="6858000" type="screen4x3"/>
  <p:notesSz cx="6867525" cy="9994900"/>
  <p:defaultTextStyle>
    <a:defPPr>
      <a:defRPr lang="sv-SE"/>
    </a:defPPr>
    <a:lvl1pPr algn="l" rtl="0" fontAlgn="base">
      <a:spcBef>
        <a:spcPct val="0"/>
      </a:spcBef>
      <a:spcAft>
        <a:spcPct val="0"/>
      </a:spcAft>
      <a:defRPr sz="1900" kern="1200">
        <a:solidFill>
          <a:schemeClr val="tx1"/>
        </a:solidFill>
        <a:latin typeface="Arial" charset="0"/>
        <a:ea typeface="+mn-ea"/>
        <a:cs typeface="Arial" charset="0"/>
      </a:defRPr>
    </a:lvl1pPr>
    <a:lvl2pPr marL="457200" algn="l" rtl="0" fontAlgn="base">
      <a:spcBef>
        <a:spcPct val="0"/>
      </a:spcBef>
      <a:spcAft>
        <a:spcPct val="0"/>
      </a:spcAft>
      <a:defRPr sz="1900" kern="1200">
        <a:solidFill>
          <a:schemeClr val="tx1"/>
        </a:solidFill>
        <a:latin typeface="Arial" charset="0"/>
        <a:ea typeface="+mn-ea"/>
        <a:cs typeface="Arial" charset="0"/>
      </a:defRPr>
    </a:lvl2pPr>
    <a:lvl3pPr marL="914400" algn="l" rtl="0" fontAlgn="base">
      <a:spcBef>
        <a:spcPct val="0"/>
      </a:spcBef>
      <a:spcAft>
        <a:spcPct val="0"/>
      </a:spcAft>
      <a:defRPr sz="1900" kern="1200">
        <a:solidFill>
          <a:schemeClr val="tx1"/>
        </a:solidFill>
        <a:latin typeface="Arial" charset="0"/>
        <a:ea typeface="+mn-ea"/>
        <a:cs typeface="Arial" charset="0"/>
      </a:defRPr>
    </a:lvl3pPr>
    <a:lvl4pPr marL="1371600" algn="l" rtl="0" fontAlgn="base">
      <a:spcBef>
        <a:spcPct val="0"/>
      </a:spcBef>
      <a:spcAft>
        <a:spcPct val="0"/>
      </a:spcAft>
      <a:defRPr sz="1900" kern="1200">
        <a:solidFill>
          <a:schemeClr val="tx1"/>
        </a:solidFill>
        <a:latin typeface="Arial" charset="0"/>
        <a:ea typeface="+mn-ea"/>
        <a:cs typeface="Arial" charset="0"/>
      </a:defRPr>
    </a:lvl4pPr>
    <a:lvl5pPr marL="1828800"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C2"/>
    <a:srgbClr val="F2BC5D"/>
    <a:srgbClr val="3FC0C2"/>
    <a:srgbClr val="382819"/>
    <a:srgbClr val="000000"/>
    <a:srgbClr val="00A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Ljust format 3 - Dekorfär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49" autoAdjust="0"/>
  </p:normalViewPr>
  <p:slideViewPr>
    <p:cSldViewPr snapToGrid="0" snapToObjects="1">
      <p:cViewPr varScale="1">
        <p:scale>
          <a:sx n="85" d="100"/>
          <a:sy n="85" d="100"/>
        </p:scale>
        <p:origin x="-917"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0146"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90147" name="Rectangle 3"/>
          <p:cNvSpPr>
            <a:spLocks noGrp="1" noChangeArrowheads="1"/>
          </p:cNvSpPr>
          <p:nvPr>
            <p:ph type="dt" sz="quarter"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390148" name="Rectangle 4"/>
          <p:cNvSpPr>
            <a:spLocks noGrp="1" noChangeArrowheads="1"/>
          </p:cNvSpPr>
          <p:nvPr>
            <p:ph type="ftr" sz="quarter" idx="2"/>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90149" name="Rectangle 5"/>
          <p:cNvSpPr>
            <a:spLocks noGrp="1" noChangeArrowheads="1"/>
          </p:cNvSpPr>
          <p:nvPr>
            <p:ph type="sldNum" sz="quarter" idx="3"/>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358847CB-1649-4DB8-822D-7B10F7AE01DE}" type="slidenum">
              <a:rPr lang="sv-SE"/>
              <a:pPr>
                <a:defRPr/>
              </a:pPr>
              <a:t>‹#›</a:t>
            </a:fld>
            <a:endParaRPr lang="sv-SE"/>
          </a:p>
        </p:txBody>
      </p:sp>
    </p:spTree>
    <p:extLst>
      <p:ext uri="{BB962C8B-B14F-4D97-AF65-F5344CB8AC3E}">
        <p14:creationId xmlns:p14="http://schemas.microsoft.com/office/powerpoint/2010/main" val="3577889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075" name="Rectangle 3"/>
          <p:cNvSpPr>
            <a:spLocks noGrp="1" noChangeArrowheads="1"/>
          </p:cNvSpPr>
          <p:nvPr>
            <p:ph type="dt"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17412" name="Rectangle 4"/>
          <p:cNvSpPr>
            <a:spLocks noGrp="1" noRot="1" noChangeAspect="1" noChangeArrowheads="1" noTextEdit="1"/>
          </p:cNvSpPr>
          <p:nvPr>
            <p:ph type="sldImg" idx="2"/>
          </p:nvPr>
        </p:nvSpPr>
        <p:spPr bwMode="auto">
          <a:xfrm>
            <a:off x="935038" y="749300"/>
            <a:ext cx="499745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6432" y="4748138"/>
            <a:ext cx="5494662" cy="4497226"/>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p>
            <a:pPr lvl="0"/>
            <a:r>
              <a:rPr lang="sv-SE" noProof="0"/>
              <a:t>Click to edit Master text styles</a:t>
            </a:r>
          </a:p>
          <a:p>
            <a:pPr lvl="1"/>
            <a:r>
              <a:rPr lang="sv-SE" noProof="0"/>
              <a:t>Second level</a:t>
            </a:r>
          </a:p>
          <a:p>
            <a:pPr lvl="2"/>
            <a:r>
              <a:rPr lang="sv-SE" noProof="0"/>
              <a:t>Third level</a:t>
            </a:r>
          </a:p>
          <a:p>
            <a:pPr lvl="3"/>
            <a:r>
              <a:rPr lang="sv-SE" noProof="0"/>
              <a:t>Fourth level</a:t>
            </a:r>
          </a:p>
          <a:p>
            <a:pPr lvl="4"/>
            <a:r>
              <a:rPr lang="sv-SE" noProof="0"/>
              <a:t>Fifth level</a:t>
            </a:r>
          </a:p>
        </p:txBody>
      </p:sp>
      <p:sp>
        <p:nvSpPr>
          <p:cNvPr id="3078" name="Rectangle 6"/>
          <p:cNvSpPr>
            <a:spLocks noGrp="1" noChangeArrowheads="1"/>
          </p:cNvSpPr>
          <p:nvPr>
            <p:ph type="ftr" sz="quarter" idx="4"/>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079" name="Rectangle 7"/>
          <p:cNvSpPr>
            <a:spLocks noGrp="1" noChangeArrowheads="1"/>
          </p:cNvSpPr>
          <p:nvPr>
            <p:ph type="sldNum" sz="quarter" idx="5"/>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76374C2A-E21E-4D86-8849-2E48A0AF7CDA}" type="slidenum">
              <a:rPr lang="sv-SE"/>
              <a:pPr>
                <a:defRPr/>
              </a:pPr>
              <a:t>‹#›</a:t>
            </a:fld>
            <a:endParaRPr lang="sv-SE"/>
          </a:p>
        </p:txBody>
      </p:sp>
    </p:spTree>
    <p:extLst>
      <p:ext uri="{BB962C8B-B14F-4D97-AF65-F5344CB8AC3E}">
        <p14:creationId xmlns:p14="http://schemas.microsoft.com/office/powerpoint/2010/main" val="4121037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1</a:t>
            </a:fld>
            <a:endParaRPr lang="sv-SE" dirty="0"/>
          </a:p>
        </p:txBody>
      </p:sp>
    </p:spTree>
    <p:extLst>
      <p:ext uri="{BB962C8B-B14F-4D97-AF65-F5344CB8AC3E}">
        <p14:creationId xmlns:p14="http://schemas.microsoft.com/office/powerpoint/2010/main" val="4268475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2</a:t>
            </a:fld>
            <a:endParaRPr lang="sv-SE" dirty="0"/>
          </a:p>
        </p:txBody>
      </p:sp>
    </p:spTree>
    <p:extLst>
      <p:ext uri="{BB962C8B-B14F-4D97-AF65-F5344CB8AC3E}">
        <p14:creationId xmlns:p14="http://schemas.microsoft.com/office/powerpoint/2010/main" val="805972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3</a:t>
            </a:fld>
            <a:endParaRPr lang="sv-SE" dirty="0"/>
          </a:p>
        </p:txBody>
      </p:sp>
    </p:spTree>
    <p:extLst>
      <p:ext uri="{BB962C8B-B14F-4D97-AF65-F5344CB8AC3E}">
        <p14:creationId xmlns:p14="http://schemas.microsoft.com/office/powerpoint/2010/main" val="1182613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Startsida-brun">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rgbClr val="382819"/>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6" name="Picture 5"/>
          <p:cNvPicPr>
            <a:picLocks noChangeAspect="1"/>
          </p:cNvPicPr>
          <p:nvPr userDrawn="1"/>
        </p:nvPicPr>
        <p:blipFill>
          <a:blip r:embed="rId2"/>
          <a:stretch>
            <a:fillRect/>
          </a:stretch>
        </p:blipFill>
        <p:spPr>
          <a:xfrm>
            <a:off x="2529398" y="1951639"/>
            <a:ext cx="3725035" cy="2459420"/>
          </a:xfrm>
          <a:prstGeom prst="rect">
            <a:avLst/>
          </a:prstGeom>
        </p:spPr>
      </p:pic>
    </p:spTree>
    <p:extLst>
      <p:ext uri="{BB962C8B-B14F-4D97-AF65-F5344CB8AC3E}">
        <p14:creationId xmlns:p14="http://schemas.microsoft.com/office/powerpoint/2010/main" val="44800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och bild (höger)">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4643938" y="1403350"/>
            <a:ext cx="3492000" cy="4941888"/>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10" name="Platshållare för innehåll 6"/>
          <p:cNvSpPr>
            <a:spLocks noGrp="1"/>
          </p:cNvSpPr>
          <p:nvPr>
            <p:ph sz="quarter" idx="16"/>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867798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bild (botte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1008062" y="3825894"/>
            <a:ext cx="7127876" cy="2519344"/>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10" name="Platshållare för innehåll 6"/>
          <p:cNvSpPr>
            <a:spLocks noGrp="1"/>
          </p:cNvSpPr>
          <p:nvPr>
            <p:ph sz="quarter" idx="15"/>
          </p:nvPr>
        </p:nvSpPr>
        <p:spPr>
          <a:xfrm>
            <a:off x="1008063" y="1401763"/>
            <a:ext cx="7127875" cy="226624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34047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och bildtext">
    <p:spTree>
      <p:nvGrpSpPr>
        <p:cNvPr id="1" name=""/>
        <p:cNvGrpSpPr/>
        <p:nvPr/>
      </p:nvGrpSpPr>
      <p:grpSpPr>
        <a:xfrm>
          <a:off x="0" y="0"/>
          <a:ext cx="0" cy="0"/>
          <a:chOff x="0" y="0"/>
          <a:chExt cx="0" cy="0"/>
        </a:xfrm>
      </p:grpSpPr>
      <p:sp>
        <p:nvSpPr>
          <p:cNvPr id="4" name="Rektangel 3"/>
          <p:cNvSpPr/>
          <p:nvPr userDrawn="1"/>
        </p:nvSpPr>
        <p:spPr bwMode="auto">
          <a:xfrm>
            <a:off x="7567592" y="5515363"/>
            <a:ext cx="1576408" cy="1220579"/>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1008062" y="1401763"/>
            <a:ext cx="7127876" cy="4264152"/>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6" name="Platshållare för text 6"/>
          <p:cNvSpPr>
            <a:spLocks noGrp="1" noChangeAspect="1"/>
          </p:cNvSpPr>
          <p:nvPr>
            <p:ph type="body" sz="quarter" idx="14" hasCustomPrompt="1"/>
          </p:nvPr>
        </p:nvSpPr>
        <p:spPr>
          <a:xfrm>
            <a:off x="1008064" y="5799265"/>
            <a:ext cx="7127874" cy="540540"/>
          </a:xfrm>
        </p:spPr>
        <p:txBody>
          <a:bodyPr lIns="0" rIns="0">
            <a:noAutofit/>
          </a:bodyPr>
          <a:lstStyle>
            <a:lvl1pPr marL="0" indent="0">
              <a:lnSpc>
                <a:spcPct val="100000"/>
              </a:lnSpc>
              <a:spcBef>
                <a:spcPts val="0"/>
              </a:spcBef>
              <a:spcAft>
                <a:spcPts val="0"/>
              </a:spcAft>
              <a:buNone/>
              <a:defRPr sz="1500" baseline="0">
                <a:solidFill>
                  <a:srgbClr val="000000"/>
                </a:solidFill>
              </a:defRPr>
            </a:lvl1pPr>
          </a:lstStyle>
          <a:p>
            <a:pPr lvl="0"/>
            <a:r>
              <a:rPr lang="sv-SE" dirty="0"/>
              <a:t>Skriv bildtext här (aldrig mer än två rader)</a:t>
            </a:r>
          </a:p>
        </p:txBody>
      </p:sp>
    </p:spTree>
    <p:extLst>
      <p:ext uri="{BB962C8B-B14F-4D97-AF65-F5344CB8AC3E}">
        <p14:creationId xmlns:p14="http://schemas.microsoft.com/office/powerpoint/2010/main" val="1376271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Helskärm">
    <p:spTree>
      <p:nvGrpSpPr>
        <p:cNvPr id="1" name=""/>
        <p:cNvGrpSpPr/>
        <p:nvPr/>
      </p:nvGrpSpPr>
      <p:grpSpPr>
        <a:xfrm>
          <a:off x="0" y="0"/>
          <a:ext cx="0" cy="0"/>
          <a:chOff x="0" y="0"/>
          <a:chExt cx="0" cy="0"/>
        </a:xfrm>
      </p:grpSpPr>
      <p:sp>
        <p:nvSpPr>
          <p:cNvPr id="3" name="Platshållare för bild 2"/>
          <p:cNvSpPr>
            <a:spLocks noGrp="1"/>
          </p:cNvSpPr>
          <p:nvPr>
            <p:ph type="pic" sz="quarter" idx="11"/>
          </p:nvPr>
        </p:nvSpPr>
        <p:spPr>
          <a:xfrm>
            <a:off x="0" y="0"/>
            <a:ext cx="9144000" cy="6750000"/>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661223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8" name="Platshållare för media 4"/>
          <p:cNvSpPr>
            <a:spLocks noGrp="1"/>
          </p:cNvSpPr>
          <p:nvPr>
            <p:ph type="media" sz="quarter" idx="15"/>
          </p:nvPr>
        </p:nvSpPr>
        <p:spPr>
          <a:xfrm>
            <a:off x="0" y="0"/>
            <a:ext cx="9144001" cy="6735941"/>
          </a:xfrm>
          <a:solidFill>
            <a:schemeClr val="bg1">
              <a:lumMod val="95000"/>
            </a:schemeClr>
          </a:solidFill>
        </p:spPr>
        <p:txBody>
          <a:bodyPr anchor="ctr"/>
          <a:lstStyle>
            <a:lvl1pPr marL="0" indent="0" algn="ctr">
              <a:buNone/>
              <a:defRPr/>
            </a:lvl1pPr>
          </a:lstStyle>
          <a:p>
            <a:r>
              <a:rPr lang="sv-SE"/>
              <a:t>Klicka på ikonen för att lägga till ett medieklipp</a:t>
            </a:r>
          </a:p>
        </p:txBody>
      </p:sp>
    </p:spTree>
    <p:extLst>
      <p:ext uri="{BB962C8B-B14F-4D97-AF65-F5344CB8AC3E}">
        <p14:creationId xmlns:p14="http://schemas.microsoft.com/office/powerpoint/2010/main" val="4282243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13" name="Rubrik 1"/>
          <p:cNvSpPr>
            <a:spLocks noGrp="1" noChangeAspect="1"/>
          </p:cNvSpPr>
          <p:nvPr>
            <p:ph type="ctrTitle" hasCustomPrompt="1"/>
          </p:nvPr>
        </p:nvSpPr>
        <p:spPr>
          <a:xfrm>
            <a:off x="1008063" y="1401763"/>
            <a:ext cx="7127875" cy="2354659"/>
          </a:xfrm>
        </p:spPr>
        <p:txBody>
          <a:bodyPr/>
          <a:lstStyle>
            <a:lvl1pPr algn="l">
              <a:defRPr sz="4800"/>
            </a:lvl1pPr>
          </a:lstStyle>
          <a:p>
            <a:r>
              <a:rPr lang="sv-SE" dirty="0"/>
              <a:t>Klicka här för att skriva avslutningsfras</a:t>
            </a:r>
          </a:p>
        </p:txBody>
      </p:sp>
      <p:sp>
        <p:nvSpPr>
          <p:cNvPr id="14" name="Underrubrik 2"/>
          <p:cNvSpPr>
            <a:spLocks noGrp="1" noChangeAspect="1"/>
          </p:cNvSpPr>
          <p:nvPr>
            <p:ph type="subTitle" idx="1" hasCustomPrompt="1"/>
          </p:nvPr>
        </p:nvSpPr>
        <p:spPr>
          <a:xfrm>
            <a:off x="1008064" y="3829199"/>
            <a:ext cx="7127874" cy="1576768"/>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in dina kontaktuppgifter</a:t>
            </a:r>
          </a:p>
        </p:txBody>
      </p:sp>
      <p:pic>
        <p:nvPicPr>
          <p:cNvPr id="5" name="InsertedLogotype"/>
          <p:cNvPicPr>
            <a:picLocks noChangeAspect="1"/>
          </p:cNvPicPr>
          <p:nvPr userDrawn="1"/>
        </p:nvPicPr>
        <p:blipFill>
          <a:blip r:embed="rId2"/>
          <a:stretch>
            <a:fillRect/>
          </a:stretch>
        </p:blipFill>
        <p:spPr>
          <a:xfrm>
            <a:off x="7473604" y="5629392"/>
            <a:ext cx="1654981" cy="1104659"/>
          </a:xfrm>
          <a:prstGeom prst="rect">
            <a:avLst/>
          </a:prstGeom>
        </p:spPr>
      </p:pic>
    </p:spTree>
    <p:extLst>
      <p:ext uri="{BB962C8B-B14F-4D97-AF65-F5344CB8AC3E}">
        <p14:creationId xmlns:p14="http://schemas.microsoft.com/office/powerpoint/2010/main" val="3896600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Avdelare-Brun 1">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129977217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Avdelare-Grön 1">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466721508"/>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Avdelare-Gul 1">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76884232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Avdelare-Brun 2">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8837907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tartsida-vit">
    <p:spTree>
      <p:nvGrpSpPr>
        <p:cNvPr id="1" name=""/>
        <p:cNvGrpSpPr/>
        <p:nvPr/>
      </p:nvGrpSpPr>
      <p:grpSpPr>
        <a:xfrm>
          <a:off x="0" y="0"/>
          <a:ext cx="0" cy="0"/>
          <a:chOff x="0" y="0"/>
          <a:chExt cx="0" cy="0"/>
        </a:xfrm>
      </p:grpSpPr>
      <p:pic>
        <p:nvPicPr>
          <p:cNvPr id="4" name="Picture 8" descr="Omslag-White-200procent"/>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bwMode="auto">
          <a:xfrm>
            <a:off x="0" y="0"/>
            <a:ext cx="9144000" cy="6856413"/>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5" name="Picture 4"/>
          <p:cNvPicPr>
            <a:picLocks noChangeAspect="1"/>
          </p:cNvPicPr>
          <p:nvPr userDrawn="1"/>
        </p:nvPicPr>
        <p:blipFill>
          <a:blip r:embed="rId3"/>
          <a:stretch>
            <a:fillRect/>
          </a:stretch>
        </p:blipFill>
        <p:spPr>
          <a:xfrm>
            <a:off x="2529398" y="1938165"/>
            <a:ext cx="3725034" cy="2486369"/>
          </a:xfrm>
          <a:prstGeom prst="rect">
            <a:avLst/>
          </a:prstGeom>
        </p:spPr>
      </p:pic>
    </p:spTree>
    <p:extLst>
      <p:ext uri="{BB962C8B-B14F-4D97-AF65-F5344CB8AC3E}">
        <p14:creationId xmlns:p14="http://schemas.microsoft.com/office/powerpoint/2010/main" val="2182336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Avdelare-Grön 2">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24403069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Avdelare-Gul 2">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1253970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sida">
    <p:spTree>
      <p:nvGrpSpPr>
        <p:cNvPr id="1" name=""/>
        <p:cNvGrpSpPr/>
        <p:nvPr/>
      </p:nvGrpSpPr>
      <p:grpSpPr>
        <a:xfrm>
          <a:off x="0" y="0"/>
          <a:ext cx="0" cy="0"/>
          <a:chOff x="0" y="0"/>
          <a:chExt cx="0" cy="0"/>
        </a:xfrm>
      </p:grpSpPr>
      <p:sp>
        <p:nvSpPr>
          <p:cNvPr id="2" name="Rubrik 1"/>
          <p:cNvSpPr>
            <a:spLocks noGrp="1" noChangeAspect="1"/>
          </p:cNvSpPr>
          <p:nvPr>
            <p:ph type="ctrTitle" hasCustomPrompt="1"/>
          </p:nvPr>
        </p:nvSpPr>
        <p:spPr>
          <a:xfrm>
            <a:off x="1008063" y="2286397"/>
            <a:ext cx="7127875" cy="1470025"/>
          </a:xfrm>
        </p:spPr>
        <p:txBody>
          <a:bodyPr/>
          <a:lstStyle>
            <a:lvl1pPr algn="l">
              <a:defRPr/>
            </a:lvl1pPr>
          </a:lstStyle>
          <a:p>
            <a:r>
              <a:rPr lang="sv-SE" dirty="0"/>
              <a:t>Klicka här för att skriva rubrik</a:t>
            </a:r>
          </a:p>
        </p:txBody>
      </p:sp>
      <p:sp>
        <p:nvSpPr>
          <p:cNvPr id="3" name="Underrubrik 2"/>
          <p:cNvSpPr>
            <a:spLocks noGrp="1" noChangeAspect="1"/>
          </p:cNvSpPr>
          <p:nvPr>
            <p:ph type="subTitle" idx="1" hasCustomPrompt="1"/>
          </p:nvPr>
        </p:nvSpPr>
        <p:spPr>
          <a:xfrm>
            <a:off x="1008064" y="3829199"/>
            <a:ext cx="7127874" cy="1154245"/>
          </a:xfrm>
        </p:spPr>
        <p:txBody>
          <a:bodyPr/>
          <a:lstStyle>
            <a:lvl1pPr marL="0" indent="0" algn="l">
              <a:spcBef>
                <a:spcPts val="0"/>
              </a:spcBef>
              <a:spcAft>
                <a:spcPts val="0"/>
              </a:spcAft>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underrubrik</a:t>
            </a:r>
          </a:p>
        </p:txBody>
      </p:sp>
      <p:pic>
        <p:nvPicPr>
          <p:cNvPr id="5" name="InsertedLogotype"/>
          <p:cNvPicPr>
            <a:picLocks noChangeAspect="1"/>
          </p:cNvPicPr>
          <p:nvPr userDrawn="1"/>
        </p:nvPicPr>
        <p:blipFill>
          <a:blip r:embed="rId2"/>
          <a:stretch>
            <a:fillRect/>
          </a:stretch>
        </p:blipFill>
        <p:spPr>
          <a:xfrm>
            <a:off x="7473604" y="5629392"/>
            <a:ext cx="1654981" cy="1104659"/>
          </a:xfrm>
          <a:prstGeom prst="rect">
            <a:avLst/>
          </a:prstGeom>
        </p:spPr>
      </p:pic>
    </p:spTree>
    <p:extLst>
      <p:ext uri="{BB962C8B-B14F-4D97-AF65-F5344CB8AC3E}">
        <p14:creationId xmlns:p14="http://schemas.microsoft.com/office/powerpoint/2010/main" val="2517076009"/>
      </p:ext>
    </p:extLst>
  </p:cSld>
  <p:clrMapOvr>
    <a:masterClrMapping/>
  </p:clrMapOvr>
  <p:extLst mod="1">
    <p:ext uri="{DCECCB84-F9BA-43D5-87BE-67443E8EF086}">
      <p15:sldGuideLst xmlns:p15="http://schemas.microsoft.com/office/powerpoint/2012/main" xmlns="">
        <p15:guide id="1" orient="horz" pos="4065" userDrawn="1">
          <p15:clr>
            <a:srgbClr val="FBAE40"/>
          </p15:clr>
        </p15:guide>
        <p15:guide id="2" orient="horz" pos="389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1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7" name="Platshållare för innehåll 6"/>
          <p:cNvSpPr>
            <a:spLocks noGrp="1"/>
          </p:cNvSpPr>
          <p:nvPr>
            <p:ph sz="quarter" idx="14"/>
          </p:nvPr>
        </p:nvSpPr>
        <p:spPr>
          <a:xfrm>
            <a:off x="1008063" y="1401763"/>
            <a:ext cx="7127875"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6884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2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0" name="Platshållare för innehåll 6"/>
          <p:cNvSpPr>
            <a:spLocks noGrp="1"/>
          </p:cNvSpPr>
          <p:nvPr>
            <p:ph sz="quarter" idx="15"/>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6"/>
          <p:cNvSpPr>
            <a:spLocks noGrp="1"/>
          </p:cNvSpPr>
          <p:nvPr>
            <p:ph sz="quarter" idx="16"/>
          </p:nvPr>
        </p:nvSpPr>
        <p:spPr>
          <a:xfrm>
            <a:off x="4643938"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3476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3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0" name="Platshållare för innehåll 6"/>
          <p:cNvSpPr>
            <a:spLocks noGrp="1"/>
          </p:cNvSpPr>
          <p:nvPr>
            <p:ph sz="quarter" idx="16"/>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innehåll 6"/>
          <p:cNvSpPr>
            <a:spLocks noGrp="1"/>
          </p:cNvSpPr>
          <p:nvPr>
            <p:ph sz="quarter" idx="17"/>
          </p:nvPr>
        </p:nvSpPr>
        <p:spPr>
          <a:xfrm>
            <a:off x="4643938"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6"/>
          <p:cNvSpPr>
            <a:spLocks noGrp="1"/>
          </p:cNvSpPr>
          <p:nvPr>
            <p:ph sz="quarter" idx="18"/>
          </p:nvPr>
        </p:nvSpPr>
        <p:spPr>
          <a:xfrm>
            <a:off x="4643938"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7424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4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2" name="Platshållare för innehåll 6"/>
          <p:cNvSpPr>
            <a:spLocks noGrp="1"/>
          </p:cNvSpPr>
          <p:nvPr>
            <p:ph sz="quarter" idx="18"/>
          </p:nvPr>
        </p:nvSpPr>
        <p:spPr>
          <a:xfrm>
            <a:off x="1008063"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6"/>
          <p:cNvSpPr>
            <a:spLocks noGrp="1"/>
          </p:cNvSpPr>
          <p:nvPr>
            <p:ph sz="quarter" idx="19"/>
          </p:nvPr>
        </p:nvSpPr>
        <p:spPr>
          <a:xfrm>
            <a:off x="1008063"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4" name="Platshållare för innehåll 6"/>
          <p:cNvSpPr>
            <a:spLocks noGrp="1"/>
          </p:cNvSpPr>
          <p:nvPr>
            <p:ph sz="quarter" idx="20"/>
          </p:nvPr>
        </p:nvSpPr>
        <p:spPr>
          <a:xfrm>
            <a:off x="4643938"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innehåll 6"/>
          <p:cNvSpPr>
            <a:spLocks noGrp="1"/>
          </p:cNvSpPr>
          <p:nvPr>
            <p:ph sz="quarter" idx="21"/>
          </p:nvPr>
        </p:nvSpPr>
        <p:spPr>
          <a:xfrm>
            <a:off x="4643938"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07680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22143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24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spect="1" noChangeArrowheads="1"/>
          </p:cNvSpPr>
          <p:nvPr>
            <p:ph type="title"/>
          </p:nvPr>
        </p:nvSpPr>
        <p:spPr bwMode="auto">
          <a:xfrm>
            <a:off x="1008063" y="333375"/>
            <a:ext cx="712787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1008048" y="1404715"/>
            <a:ext cx="7126860" cy="4940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sv-SE" dirty="0">
                <a:cs typeface="+mn-cs"/>
              </a:rPr>
              <a:t> </a:t>
            </a:r>
          </a:p>
        </p:txBody>
      </p:sp>
      <p:sp>
        <p:nvSpPr>
          <p:cNvPr id="2" name="xxLanguageTextBox"/>
          <p:cNvSpPr/>
          <p:nvPr userDrawn="1">
            <p:custDataLst>
              <p:tags r:id="rId23"/>
            </p:custDataLst>
          </p:nvPr>
        </p:nvSpPr>
        <p:spPr bwMode="auto">
          <a:xfrm>
            <a:off x="0" y="0"/>
            <a:ext cx="12700" cy="12700"/>
          </a:xfrm>
          <a:prstGeom prst="rect">
            <a:avLst/>
          </a:prstGeom>
          <a:noFill/>
          <a:ln w="19050" cap="flat" cmpd="sng" algn="ctr">
            <a:no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cap="flat" cmpd="sng" algn="ctr">
                <a:solidFill>
                  <a:srgbClr val="00A9A7"/>
                </a:solidFill>
                <a:prstDash val="solid"/>
                <a:round/>
                <a:headEnd type="none" w="med" len="med"/>
                <a:tailEnd type="none" w="med" len="med"/>
              </a14:hiddenLine>
            </a:ext>
          </a:ex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 id="2147483687"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703" r:id="rId14"/>
    <p:sldLayoutId id="2147483704" r:id="rId15"/>
    <p:sldLayoutId id="2147483681" r:id="rId16"/>
    <p:sldLayoutId id="2147483699" r:id="rId17"/>
    <p:sldLayoutId id="2147483701" r:id="rId18"/>
    <p:sldLayoutId id="2147483682" r:id="rId19"/>
    <p:sldLayoutId id="2147483700" r:id="rId20"/>
    <p:sldLayoutId id="2147483702" r:id="rId21"/>
  </p:sldLayoutIdLst>
  <p:hf sldNum="0"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24"/>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24"/>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567" userDrawn="1">
          <p15:clr>
            <a:srgbClr val="F26B43"/>
          </p15:clr>
        </p15:guide>
        <p15:guide id="3" pos="5193" userDrawn="1">
          <p15:clr>
            <a:srgbClr val="F26B43"/>
          </p15:clr>
        </p15:guide>
        <p15:guide id="4" orient="horz" pos="210" userDrawn="1">
          <p15:clr>
            <a:srgbClr val="F26B43"/>
          </p15:clr>
        </p15:guide>
        <p15:guide id="5" orient="horz" pos="883" userDrawn="1">
          <p15:clr>
            <a:srgbClr val="F26B43"/>
          </p15:clr>
        </p15:guide>
        <p15:guide id="6" orient="horz" pos="799" userDrawn="1">
          <p15:clr>
            <a:srgbClr val="F26B43"/>
          </p15:clr>
        </p15:guide>
        <p15:guide id="7" orient="horz" pos="3997" userDrawn="1">
          <p15:clr>
            <a:srgbClr val="F26B43"/>
          </p15:clr>
        </p15:guide>
        <p15:guide id="8" pos="635" userDrawn="1">
          <p15:clr>
            <a:srgbClr val="F26B43"/>
          </p15:clr>
        </p15:guide>
        <p15:guide id="9" pos="5125" userDrawn="1">
          <p15:clr>
            <a:srgbClr val="F26B43"/>
          </p15:clr>
        </p15:guide>
        <p15:guide id="10" pos="158" userDrawn="1">
          <p15:clr>
            <a:srgbClr val="F26B43"/>
          </p15:clr>
        </p15:guide>
        <p15:guide id="11" pos="560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inera.se/kundservice/kontakta-os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5605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Testning i SIT</a:t>
            </a:r>
          </a:p>
        </p:txBody>
      </p:sp>
      <p:sp>
        <p:nvSpPr>
          <p:cNvPr id="3" name="Content Placeholder 2"/>
          <p:cNvSpPr>
            <a:spLocks noGrp="1"/>
          </p:cNvSpPr>
          <p:nvPr>
            <p:ph sz="quarter" idx="14"/>
          </p:nvPr>
        </p:nvSpPr>
        <p:spPr/>
        <p:txBody>
          <a:bodyPr/>
          <a:lstStyle/>
          <a:p>
            <a:pPr lvl="0"/>
            <a:r>
              <a:rPr lang="sv-SE" dirty="0"/>
              <a:t>Utför Validering av informationsmappning i SIT-miljön och använd referensapplikationerna NPÖ och Journalen så att verksamhetskunnig personal kan validera informationsmappning ur ett verksamhetsperspektiv.</a:t>
            </a:r>
            <a:endParaRPr lang="sv-SE" dirty="0"/>
          </a:p>
        </p:txBody>
      </p:sp>
    </p:spTree>
    <p:extLst>
      <p:ext uri="{BB962C8B-B14F-4D97-AF65-F5344CB8AC3E}">
        <p14:creationId xmlns:p14="http://schemas.microsoft.com/office/powerpoint/2010/main" val="232380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Dokumentera i Självdeklaration</a:t>
            </a:r>
          </a:p>
        </p:txBody>
      </p:sp>
      <p:sp>
        <p:nvSpPr>
          <p:cNvPr id="3" name="Content Placeholder 2"/>
          <p:cNvSpPr>
            <a:spLocks noGrp="1"/>
          </p:cNvSpPr>
          <p:nvPr>
            <p:ph sz="quarter" idx="14"/>
          </p:nvPr>
        </p:nvSpPr>
        <p:spPr/>
        <p:txBody>
          <a:bodyPr/>
          <a:lstStyle/>
          <a:p>
            <a:pPr lvl="0"/>
            <a:r>
              <a:rPr lang="sv-SE" dirty="0"/>
              <a:t>Redovisa resultaten i Självdeklarationen samt dokumentera eventuella avvikelser i avsedda avsnitt.</a:t>
            </a:r>
          </a:p>
          <a:p>
            <a:pPr lvl="0"/>
            <a:r>
              <a:rPr lang="sv-SE" dirty="0"/>
              <a:t>Det är en Självdeklaration per tjänstekontrakt.</a:t>
            </a:r>
            <a:endParaRPr lang="sv-SE" dirty="0"/>
          </a:p>
        </p:txBody>
      </p:sp>
    </p:spTree>
    <p:extLst>
      <p:ext uri="{BB962C8B-B14F-4D97-AF65-F5344CB8AC3E}">
        <p14:creationId xmlns:p14="http://schemas.microsoft.com/office/powerpoint/2010/main" val="2942581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Granskning</a:t>
            </a:r>
          </a:p>
        </p:txBody>
      </p:sp>
      <p:sp>
        <p:nvSpPr>
          <p:cNvPr id="3" name="Content Placeholder 2"/>
          <p:cNvSpPr>
            <a:spLocks noGrp="1"/>
          </p:cNvSpPr>
          <p:nvPr>
            <p:ph sz="quarter" idx="14"/>
          </p:nvPr>
        </p:nvSpPr>
        <p:spPr/>
        <p:txBody>
          <a:bodyPr/>
          <a:lstStyle/>
          <a:p>
            <a:pPr lvl="0"/>
            <a:r>
              <a:rPr lang="sv-SE" dirty="0"/>
              <a:t>Skicka in Självdeklaration och eventuella bifogade testrapporter och loggar till </a:t>
            </a:r>
            <a:r>
              <a:rPr lang="sv-SE" dirty="0" err="1"/>
              <a:t>Inera</a:t>
            </a:r>
            <a:r>
              <a:rPr lang="sv-SE" dirty="0"/>
              <a:t> för granskning.</a:t>
            </a:r>
            <a:endParaRPr lang="sv-SE" dirty="0"/>
          </a:p>
        </p:txBody>
      </p:sp>
    </p:spTree>
    <p:extLst>
      <p:ext uri="{BB962C8B-B14F-4D97-AF65-F5344CB8AC3E}">
        <p14:creationId xmlns:p14="http://schemas.microsoft.com/office/powerpoint/2010/main" val="3687780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25916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Genomgång av Verifiering av tjänsteproducent</a:t>
            </a:r>
            <a:endParaRPr lang="sv-SE" dirty="0"/>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277789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Ansvarsfördelning</a:t>
            </a:r>
            <a:endParaRPr lang="sv-SE" dirty="0"/>
          </a:p>
        </p:txBody>
      </p:sp>
      <p:pic>
        <p:nvPicPr>
          <p:cNvPr id="1026" name="Picture 2"/>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1408413" y="1401763"/>
            <a:ext cx="6327174" cy="494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315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Support</a:t>
            </a:r>
          </a:p>
        </p:txBody>
      </p:sp>
      <p:sp>
        <p:nvSpPr>
          <p:cNvPr id="3" name="Content Placeholder 2"/>
          <p:cNvSpPr>
            <a:spLocks noGrp="1"/>
          </p:cNvSpPr>
          <p:nvPr>
            <p:ph sz="quarter" idx="14"/>
          </p:nvPr>
        </p:nvSpPr>
        <p:spPr/>
        <p:txBody>
          <a:bodyPr/>
          <a:lstStyle/>
          <a:p>
            <a:pPr lvl="0"/>
            <a:r>
              <a:rPr lang="sv-SE" sz="1900" dirty="0"/>
              <a:t>För supportfrågor under </a:t>
            </a:r>
            <a:r>
              <a:rPr lang="sv-SE" sz="1900" dirty="0" err="1"/>
              <a:t>VavTP</a:t>
            </a:r>
            <a:r>
              <a:rPr lang="sv-SE" sz="1900" dirty="0"/>
              <a:t> Tillitsmodellen hänvisas till kundservice på </a:t>
            </a:r>
            <a:r>
              <a:rPr lang="sv-SE" sz="1900" dirty="0" err="1"/>
              <a:t>Inera</a:t>
            </a:r>
            <a:r>
              <a:rPr lang="sv-SE" sz="1900" dirty="0"/>
              <a:t>. </a:t>
            </a:r>
            <a:r>
              <a:rPr lang="sv-SE" sz="1900" dirty="0">
                <a:hlinkClick r:id="rId2"/>
              </a:rPr>
              <a:t>https://www.inera.se/kundservice/kontakta-oss/</a:t>
            </a:r>
            <a:endParaRPr lang="sv-SE" sz="1900" dirty="0"/>
          </a:p>
          <a:p>
            <a:pPr lvl="0"/>
            <a:r>
              <a:rPr lang="sv-SE" sz="1900" dirty="0"/>
              <a:t>Supporten hjälper till med: </a:t>
            </a:r>
          </a:p>
          <a:p>
            <a:pPr lvl="1"/>
            <a:r>
              <a:rPr lang="sv-SE" sz="1700" dirty="0"/>
              <a:t>Testmiljö</a:t>
            </a:r>
          </a:p>
          <a:p>
            <a:pPr lvl="1"/>
            <a:r>
              <a:rPr lang="sv-SE" sz="1700" dirty="0"/>
              <a:t>Testförfarande/utförande</a:t>
            </a:r>
          </a:p>
          <a:p>
            <a:pPr lvl="1"/>
            <a:r>
              <a:rPr lang="sv-SE" sz="1700" dirty="0"/>
              <a:t>Otydligheter</a:t>
            </a:r>
          </a:p>
          <a:p>
            <a:pPr lvl="1"/>
            <a:r>
              <a:rPr lang="sv-SE" sz="1700" dirty="0"/>
              <a:t>TK-testsviter</a:t>
            </a:r>
          </a:p>
          <a:p>
            <a:pPr lvl="1"/>
            <a:r>
              <a:rPr lang="sv-SE" sz="1700" dirty="0"/>
              <a:t>Självdeklaration</a:t>
            </a:r>
          </a:p>
          <a:p>
            <a:pPr lvl="1"/>
            <a:r>
              <a:rPr lang="sv-SE" sz="1700" dirty="0"/>
              <a:t>Anslutning till SIT/QA</a:t>
            </a:r>
          </a:p>
          <a:p>
            <a:pPr lvl="1"/>
            <a:r>
              <a:rPr lang="sv-SE" sz="1700" dirty="0"/>
              <a:t>Problem som rör referensapplikationerna (Journalen + NPÖ)</a:t>
            </a:r>
          </a:p>
          <a:p>
            <a:pPr marL="0" lvl="0" indent="0">
              <a:buNone/>
            </a:pPr>
            <a:endParaRPr lang="sv-SE" sz="1900" dirty="0"/>
          </a:p>
        </p:txBody>
      </p:sp>
    </p:spTree>
    <p:extLst>
      <p:ext uri="{BB962C8B-B14F-4D97-AF65-F5344CB8AC3E}">
        <p14:creationId xmlns:p14="http://schemas.microsoft.com/office/powerpoint/2010/main" val="331811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dirty="0" err="1"/>
              <a:t>VavTP</a:t>
            </a:r>
            <a:r>
              <a:rPr lang="sv-SE" dirty="0"/>
              <a:t> steg för steg</a:t>
            </a:r>
          </a:p>
        </p:txBody>
      </p:sp>
      <p:sp>
        <p:nvSpPr>
          <p:cNvPr id="3" name="Subtitle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3888509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Förberedelser</a:t>
            </a:r>
          </a:p>
        </p:txBody>
      </p:sp>
      <p:sp>
        <p:nvSpPr>
          <p:cNvPr id="3" name="Content Placeholder 2"/>
          <p:cNvSpPr>
            <a:spLocks noGrp="1"/>
          </p:cNvSpPr>
          <p:nvPr>
            <p:ph sz="quarter" idx="14"/>
          </p:nvPr>
        </p:nvSpPr>
        <p:spPr/>
        <p:txBody>
          <a:bodyPr/>
          <a:lstStyle/>
          <a:p>
            <a:pPr lvl="0"/>
            <a:r>
              <a:rPr lang="sv-SE" sz="1900" dirty="0"/>
              <a:t>Egentester </a:t>
            </a:r>
          </a:p>
          <a:p>
            <a:pPr lvl="0"/>
            <a:r>
              <a:rPr lang="sv-SE" sz="1900" dirty="0"/>
              <a:t>Utföra kommunikationstest mot SIT-miljö</a:t>
            </a:r>
          </a:p>
          <a:p>
            <a:pPr lvl="0"/>
            <a:r>
              <a:rPr lang="sv-SE" sz="1900" dirty="0"/>
              <a:t>Ha resurser tillgängliga för assistans under </a:t>
            </a:r>
            <a:r>
              <a:rPr lang="sv-SE" sz="1900" dirty="0" err="1"/>
              <a:t>VavTP</a:t>
            </a:r>
            <a:r>
              <a:rPr lang="sv-SE" sz="1900" dirty="0"/>
              <a:t> såsom</a:t>
            </a:r>
          </a:p>
          <a:p>
            <a:pPr lvl="1">
              <a:buFont typeface="Arial" panose="020B0604020202020204" pitchFamily="34" charset="0"/>
              <a:buChar char="•"/>
            </a:pPr>
            <a:r>
              <a:rPr lang="sv-SE" sz="1700" dirty="0"/>
              <a:t>Kontaktperson hos leverantör</a:t>
            </a:r>
          </a:p>
          <a:p>
            <a:pPr lvl="1">
              <a:buFont typeface="Arial" panose="020B0604020202020204" pitchFamily="34" charset="0"/>
              <a:buChar char="•"/>
            </a:pPr>
            <a:r>
              <a:rPr lang="sv-SE" sz="1700" dirty="0"/>
              <a:t>Verksamhetskunnig personal för validering av information</a:t>
            </a:r>
          </a:p>
          <a:p>
            <a:pPr lvl="1">
              <a:buFont typeface="Arial" panose="020B0604020202020204" pitchFamily="34" charset="0"/>
              <a:buChar char="•"/>
            </a:pPr>
            <a:r>
              <a:rPr lang="sv-SE" sz="1700" dirty="0"/>
              <a:t>Egen personal med kunskap om SOAPUI</a:t>
            </a:r>
          </a:p>
          <a:p>
            <a:pPr lvl="1">
              <a:buFont typeface="Arial" panose="020B0604020202020204" pitchFamily="34" charset="0"/>
              <a:buChar char="•"/>
            </a:pPr>
            <a:r>
              <a:rPr lang="sv-SE" sz="1700" dirty="0"/>
              <a:t>Egen testmiljö</a:t>
            </a:r>
          </a:p>
          <a:p>
            <a:pPr lvl="1">
              <a:buFont typeface="Arial" panose="020B0604020202020204" pitchFamily="34" charset="0"/>
              <a:buChar char="•"/>
            </a:pPr>
            <a:r>
              <a:rPr lang="sv-SE" sz="1700" dirty="0"/>
              <a:t>Egen personal med god kunskap om de tjänstekontrakt som ska anslutas</a:t>
            </a:r>
          </a:p>
          <a:p>
            <a:pPr lvl="1">
              <a:buFont typeface="Arial" panose="020B0604020202020204" pitchFamily="34" charset="0"/>
              <a:buChar char="•"/>
            </a:pPr>
            <a:r>
              <a:rPr lang="sv-SE" sz="1700" dirty="0"/>
              <a:t>Förståelse för testprocessen</a:t>
            </a:r>
          </a:p>
        </p:txBody>
      </p:sp>
    </p:spTree>
    <p:extLst>
      <p:ext uri="{BB962C8B-B14F-4D97-AF65-F5344CB8AC3E}">
        <p14:creationId xmlns:p14="http://schemas.microsoft.com/office/powerpoint/2010/main" val="371888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Releasepaket</a:t>
            </a:r>
          </a:p>
        </p:txBody>
      </p:sp>
      <p:sp>
        <p:nvSpPr>
          <p:cNvPr id="3" name="Content Placeholder 2"/>
          <p:cNvSpPr>
            <a:spLocks noGrp="1"/>
          </p:cNvSpPr>
          <p:nvPr>
            <p:ph sz="quarter" idx="14"/>
          </p:nvPr>
        </p:nvSpPr>
        <p:spPr/>
        <p:txBody>
          <a:bodyPr/>
          <a:lstStyle/>
          <a:p>
            <a:pPr lvl="0"/>
            <a:r>
              <a:rPr lang="sv-SE" dirty="0"/>
              <a:t>Laddas hem från Rivta.se och innehåller TK-</a:t>
            </a:r>
            <a:r>
              <a:rPr lang="sv-SE" dirty="0" err="1"/>
              <a:t>testviter</a:t>
            </a:r>
            <a:r>
              <a:rPr lang="sv-SE" dirty="0"/>
              <a:t> för verktyget </a:t>
            </a:r>
            <a:r>
              <a:rPr lang="sv-SE" dirty="0" err="1"/>
              <a:t>SoapUI</a:t>
            </a:r>
            <a:r>
              <a:rPr lang="sv-SE" dirty="0"/>
              <a:t> och självdeklarationer för att kunna utföra en verifiering</a:t>
            </a:r>
            <a:endParaRPr lang="sv-SE" dirty="0"/>
          </a:p>
        </p:txBody>
      </p:sp>
    </p:spTree>
    <p:extLst>
      <p:ext uri="{BB962C8B-B14F-4D97-AF65-F5344CB8AC3E}">
        <p14:creationId xmlns:p14="http://schemas.microsoft.com/office/powerpoint/2010/main" val="1583792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Testdata</a:t>
            </a:r>
          </a:p>
        </p:txBody>
      </p:sp>
      <p:sp>
        <p:nvSpPr>
          <p:cNvPr id="3" name="Content Placeholder 2"/>
          <p:cNvSpPr>
            <a:spLocks noGrp="1"/>
          </p:cNvSpPr>
          <p:nvPr>
            <p:ph sz="quarter" idx="14"/>
          </p:nvPr>
        </p:nvSpPr>
        <p:spPr/>
        <p:txBody>
          <a:bodyPr/>
          <a:lstStyle/>
          <a:p>
            <a:pPr lvl="0"/>
            <a:r>
              <a:rPr lang="sv-SE" sz="1900" dirty="0"/>
              <a:t>För att kunna genomföra TK-testsviter behöver testdata läggas upp i källsystemet.</a:t>
            </a:r>
          </a:p>
          <a:p>
            <a:pPr lvl="0"/>
            <a:r>
              <a:rPr lang="sv-SE" sz="1900" dirty="0"/>
              <a:t>Tänk på att lägga in testdata som motsvarar verksamhetens användning av journalsystemet (verklighetstroget), samt med en bredd och variation (inklusive sällan-fall) som gör det möjligt att hitta eventuella problem”. </a:t>
            </a:r>
          </a:p>
          <a:p>
            <a:pPr lvl="0"/>
            <a:r>
              <a:rPr lang="sv-SE" sz="1900" dirty="0"/>
              <a:t>Tänk på att testdata kan komma från andra system och sparas i journalsystemet</a:t>
            </a:r>
          </a:p>
          <a:p>
            <a:pPr lvl="0"/>
            <a:r>
              <a:rPr lang="sv-SE" sz="1900" dirty="0"/>
              <a:t>Bra testdata är en förutsättning för att kunna lyckas med sin testning</a:t>
            </a:r>
            <a:endParaRPr lang="sv-SE" sz="1900" dirty="0"/>
          </a:p>
        </p:txBody>
      </p:sp>
    </p:spTree>
    <p:extLst>
      <p:ext uri="{BB962C8B-B14F-4D97-AF65-F5344CB8AC3E}">
        <p14:creationId xmlns:p14="http://schemas.microsoft.com/office/powerpoint/2010/main" val="1688449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Testning</a:t>
            </a:r>
          </a:p>
        </p:txBody>
      </p:sp>
      <p:sp>
        <p:nvSpPr>
          <p:cNvPr id="3" name="Content Placeholder 2"/>
          <p:cNvSpPr>
            <a:spLocks noGrp="1"/>
          </p:cNvSpPr>
          <p:nvPr>
            <p:ph sz="quarter" idx="14"/>
          </p:nvPr>
        </p:nvSpPr>
        <p:spPr/>
        <p:txBody>
          <a:bodyPr/>
          <a:lstStyle/>
          <a:p>
            <a:pPr lvl="0"/>
            <a:r>
              <a:rPr lang="sv-SE" dirty="0"/>
              <a:t>Utför testning i egen testmiljö med TK-testsviter för att verifiera funktionalitet, uppfyllnad av tjänstekontraktets regler, och mappning hos tjänsteproducenten.</a:t>
            </a:r>
          </a:p>
          <a:p>
            <a:pPr lvl="0"/>
            <a:r>
              <a:rPr lang="sv-SE" dirty="0"/>
              <a:t>TK-testsviterna fokuserar mycket på tjänstekontraktets regler enligt tjänstekontraktsbeskrivning, schema och schematron, men har inte möjlighet att täcka in allt (t.ex. mappningsproblem eller andra semantiska problem). Så granska svaren även manuellt för att få en ökad täckning och för att upptäcka mappningsproblem</a:t>
            </a:r>
          </a:p>
          <a:p>
            <a:endParaRPr lang="sv-SE" dirty="0"/>
          </a:p>
        </p:txBody>
      </p:sp>
    </p:spTree>
    <p:extLst>
      <p:ext uri="{BB962C8B-B14F-4D97-AF65-F5344CB8AC3E}">
        <p14:creationId xmlns:p14="http://schemas.microsoft.com/office/powerpoint/2010/main" val="8858526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Inera">
  <a:themeElements>
    <a:clrScheme name="Inera">
      <a:dk1>
        <a:srgbClr val="382819"/>
      </a:dk1>
      <a:lt1>
        <a:srgbClr val="FFFFFF"/>
      </a:lt1>
      <a:dk2>
        <a:srgbClr val="00A9A7"/>
      </a:dk2>
      <a:lt2>
        <a:srgbClr val="6F5D4C"/>
      </a:lt2>
      <a:accent1>
        <a:srgbClr val="AADEE2"/>
      </a:accent1>
      <a:accent2>
        <a:srgbClr val="F18221"/>
      </a:accent2>
      <a:accent3>
        <a:srgbClr val="F2C65D"/>
      </a:accent3>
      <a:accent4>
        <a:srgbClr val="2E2114"/>
      </a:accent4>
      <a:accent5>
        <a:srgbClr val="D2ECEE"/>
      </a:accent5>
      <a:accent6>
        <a:srgbClr val="DA751D"/>
      </a:accent6>
      <a:hlink>
        <a:srgbClr val="CE5028"/>
      </a:hlink>
      <a:folHlink>
        <a:srgbClr val="52443A"/>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noAutofit/>
      </a:bodyPr>
      <a:lstStyle>
        <a:defPPr marL="0" marR="0" indent="0" algn="ctr" defTabSz="957263" rtl="0" eaLnBrk="1" fontAlgn="base" latinLnBrk="0" hangingPunct="1">
          <a:lnSpc>
            <a:spcPct val="100000"/>
          </a:lnSpc>
          <a:spcBef>
            <a:spcPct val="0"/>
          </a:spcBef>
          <a:spcAft>
            <a:spcPct val="0"/>
          </a:spcAft>
          <a:buClrTx/>
          <a:buSzTx/>
          <a:buFontTx/>
          <a:buNone/>
          <a:tabLst/>
          <a:defRPr kumimoji="0" sz="2100" b="0" i="0" u="none" strike="noStrike" cap="none" normalizeH="0" baseline="0" dirty="0" err="1"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txDef>
      <a:spPr>
        <a:noFill/>
        <a:ln w="19050">
          <a:noFill/>
        </a:ln>
      </a:spPr>
      <a:bodyPr wrap="none" rtlCol="0">
        <a:noAutofit/>
      </a:bodyPr>
      <a:lstStyle>
        <a:defPPr>
          <a:defRPr sz="21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Inera  -  Skrivskyddad" id="{B22B0C48-3617-4455-B602-2029137E2748}" vid="{D299CBAE-AA5F-40F4-96C4-15D5358212A2}"/>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Presentationsmall-4-3</Template>
  <TotalTime>10</TotalTime>
  <Words>293</Words>
  <Application>Microsoft Office PowerPoint</Application>
  <PresentationFormat>On-screen Show (4:3)</PresentationFormat>
  <Paragraphs>43</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Inera</vt:lpstr>
      <vt:lpstr>PowerPoint Presentation</vt:lpstr>
      <vt:lpstr>Genomgång av Verifiering av tjänsteproducent</vt:lpstr>
      <vt:lpstr>Ansvarsfördelning</vt:lpstr>
      <vt:lpstr>Support</vt:lpstr>
      <vt:lpstr>VavTP steg för steg</vt:lpstr>
      <vt:lpstr>Förberedelser</vt:lpstr>
      <vt:lpstr>Releasepaket</vt:lpstr>
      <vt:lpstr>Testdata</vt:lpstr>
      <vt:lpstr>Testning</vt:lpstr>
      <vt:lpstr>Testning i SIT</vt:lpstr>
      <vt:lpstr>Dokumentera i Självdeklaration</vt:lpstr>
      <vt:lpstr>Granskning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Öhman Maria</dc:creator>
  <cp:lastModifiedBy>ERIKSSON Anette</cp:lastModifiedBy>
  <cp:revision>3</cp:revision>
  <cp:lastPrinted>2012-03-24T12:24:06Z</cp:lastPrinted>
  <dcterms:created xsi:type="dcterms:W3CDTF">2018-02-16T10:18:03Z</dcterms:created>
  <dcterms:modified xsi:type="dcterms:W3CDTF">2018-02-16T13:27:02Z</dcterms:modified>
</cp:coreProperties>
</file>