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261" r:id="rId2"/>
    <p:sldId id="262" r:id="rId3"/>
    <p:sldId id="275" r:id="rId4"/>
    <p:sldId id="264" r:id="rId5"/>
    <p:sldId id="266" r:id="rId6"/>
    <p:sldId id="267" r:id="rId7"/>
    <p:sldId id="268" r:id="rId8"/>
    <p:sldId id="269" r:id="rId9"/>
    <p:sldId id="270" r:id="rId10"/>
    <p:sldId id="271" r:id="rId11"/>
    <p:sldId id="272" r:id="rId12"/>
    <p:sldId id="273" r:id="rId13"/>
    <p:sldId id="274" r:id="rId14"/>
  </p:sldIdLst>
  <p:sldSz cx="9144000" cy="6858000" type="screen4x3"/>
  <p:notesSz cx="6867525" cy="9994900"/>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C2"/>
    <a:srgbClr val="F2BC5D"/>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49" autoAdjust="0"/>
  </p:normalViewPr>
  <p:slideViewPr>
    <p:cSldViewPr snapToGrid="0" snapToObjects="1">
      <p:cViewPr varScale="1">
        <p:scale>
          <a:sx n="114" d="100"/>
          <a:sy n="114" d="100"/>
        </p:scale>
        <p:origin x="8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89246" y="0"/>
            <a:ext cx="2976676" cy="500225"/>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935038" y="749300"/>
            <a:ext cx="499745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6432" y="4748138"/>
            <a:ext cx="5494662" cy="4497226"/>
          </a:xfrm>
          <a:prstGeom prst="rect">
            <a:avLst/>
          </a:prstGeom>
          <a:noFill/>
          <a:ln w="9525">
            <a:noFill/>
            <a:miter lim="800000"/>
            <a:headEnd/>
            <a:tailEnd/>
          </a:ln>
          <a:effectLst/>
        </p:spPr>
        <p:txBody>
          <a:bodyPr vert="horz" wrap="square" lIns="92181" tIns="46090" rIns="92181" bIns="46090"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89246" y="9493077"/>
            <a:ext cx="2976676" cy="500225"/>
          </a:xfrm>
          <a:prstGeom prst="rect">
            <a:avLst/>
          </a:prstGeom>
          <a:noFill/>
          <a:ln w="9525">
            <a:noFill/>
            <a:miter lim="800000"/>
            <a:headEnd/>
            <a:tailEnd/>
          </a:ln>
          <a:effectLst/>
        </p:spPr>
        <p:txBody>
          <a:bodyPr vert="horz" wrap="square" lIns="92181" tIns="46090" rIns="92181" bIns="46090"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dirty="0"/>
          </a:p>
        </p:txBody>
      </p:sp>
    </p:spTree>
    <p:extLst>
      <p:ext uri="{BB962C8B-B14F-4D97-AF65-F5344CB8AC3E}">
        <p14:creationId xmlns:p14="http://schemas.microsoft.com/office/powerpoint/2010/main" val="426847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2</a:t>
            </a:fld>
            <a:endParaRPr lang="sv-SE" dirty="0"/>
          </a:p>
        </p:txBody>
      </p:sp>
    </p:spTree>
    <p:extLst>
      <p:ext uri="{BB962C8B-B14F-4D97-AF65-F5344CB8AC3E}">
        <p14:creationId xmlns:p14="http://schemas.microsoft.com/office/powerpoint/2010/main" val="805972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6" name="Picture 5"/>
          <p:cNvPicPr>
            <a:picLocks noChangeAspect="1"/>
          </p:cNvPicPr>
          <p:nvPr userDrawn="1"/>
        </p:nvPicPr>
        <p:blipFill>
          <a:blip r:embed="rId2"/>
          <a:stretch>
            <a:fillRect/>
          </a:stretch>
        </p:blipFill>
        <p:spPr>
          <a:xfrm>
            <a:off x="2529398" y="1951639"/>
            <a:ext cx="3725035" cy="2459420"/>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och bild (höger)">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4643938" y="1403350"/>
            <a:ext cx="3492000" cy="4941888"/>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6779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botte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3825894"/>
            <a:ext cx="7127876" cy="2519344"/>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10" name="Platshållare för innehåll 6"/>
          <p:cNvSpPr>
            <a:spLocks noGrp="1"/>
          </p:cNvSpPr>
          <p:nvPr>
            <p:ph sz="quarter" idx="15"/>
          </p:nvPr>
        </p:nvSpPr>
        <p:spPr>
          <a:xfrm>
            <a:off x="1008063" y="1401763"/>
            <a:ext cx="7127875" cy="226624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4047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och bildtext">
    <p:spTree>
      <p:nvGrpSpPr>
        <p:cNvPr id="1" name=""/>
        <p:cNvGrpSpPr/>
        <p:nvPr/>
      </p:nvGrpSpPr>
      <p:grpSpPr>
        <a:xfrm>
          <a:off x="0" y="0"/>
          <a:ext cx="0" cy="0"/>
          <a:chOff x="0" y="0"/>
          <a:chExt cx="0" cy="0"/>
        </a:xfrm>
      </p:grpSpPr>
      <p:sp>
        <p:nvSpPr>
          <p:cNvPr id="4" name="Rektangel 3"/>
          <p:cNvSpPr/>
          <p:nvPr userDrawn="1"/>
        </p:nvSpPr>
        <p:spPr bwMode="auto">
          <a:xfrm>
            <a:off x="7567592" y="5515363"/>
            <a:ext cx="1576408" cy="1220579"/>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9" name="Rubrik 8"/>
          <p:cNvSpPr>
            <a:spLocks noGrp="1"/>
          </p:cNvSpPr>
          <p:nvPr>
            <p:ph type="title"/>
          </p:nvPr>
        </p:nvSpPr>
        <p:spPr/>
        <p:txBody>
          <a:bodyPr/>
          <a:lstStyle/>
          <a:p>
            <a:r>
              <a:rPr lang="sv-SE"/>
              <a:t>Klicka här för att ändra mall för rubrikformat</a:t>
            </a:r>
            <a:endParaRPr lang="sv-SE" dirty="0"/>
          </a:p>
        </p:txBody>
      </p:sp>
      <p:sp>
        <p:nvSpPr>
          <p:cNvPr id="3" name="Platshållare för bild 2"/>
          <p:cNvSpPr>
            <a:spLocks noGrp="1"/>
          </p:cNvSpPr>
          <p:nvPr>
            <p:ph type="pic" sz="quarter" idx="11"/>
          </p:nvPr>
        </p:nvSpPr>
        <p:spPr>
          <a:xfrm>
            <a:off x="1008062" y="1401763"/>
            <a:ext cx="7127876" cy="4264152"/>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
        <p:nvSpPr>
          <p:cNvPr id="6" name="Platshållare för text 6"/>
          <p:cNvSpPr>
            <a:spLocks noGrp="1" noChangeAspect="1"/>
          </p:cNvSpPr>
          <p:nvPr>
            <p:ph type="body" sz="quarter" idx="14" hasCustomPrompt="1"/>
          </p:nvPr>
        </p:nvSpPr>
        <p:spPr>
          <a:xfrm>
            <a:off x="1008064" y="5799265"/>
            <a:ext cx="7127874" cy="540540"/>
          </a:xfrm>
        </p:spPr>
        <p:txBody>
          <a:bodyPr lIns="0" rIns="0">
            <a:noAutofit/>
          </a:bodyPr>
          <a:lstStyle>
            <a:lvl1pPr marL="0" indent="0">
              <a:lnSpc>
                <a:spcPct val="100000"/>
              </a:lnSpc>
              <a:spcBef>
                <a:spcPts val="0"/>
              </a:spcBef>
              <a:spcAft>
                <a:spcPts val="0"/>
              </a:spcAft>
              <a:buNone/>
              <a:defRPr sz="1500" baseline="0">
                <a:solidFill>
                  <a:srgbClr val="000000"/>
                </a:solidFill>
              </a:defRPr>
            </a:lvl1pPr>
          </a:lstStyle>
          <a:p>
            <a:pPr lvl="0"/>
            <a:r>
              <a:rPr lang="sv-SE" dirty="0"/>
              <a:t>Skriv bildtext här (aldrig mer än två rader)</a:t>
            </a:r>
          </a:p>
        </p:txBody>
      </p:sp>
    </p:spTree>
    <p:extLst>
      <p:ext uri="{BB962C8B-B14F-4D97-AF65-F5344CB8AC3E}">
        <p14:creationId xmlns:p14="http://schemas.microsoft.com/office/powerpoint/2010/main" val="137627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Helskärm">
    <p:spTree>
      <p:nvGrpSpPr>
        <p:cNvPr id="1" name=""/>
        <p:cNvGrpSpPr/>
        <p:nvPr/>
      </p:nvGrpSpPr>
      <p:grpSpPr>
        <a:xfrm>
          <a:off x="0" y="0"/>
          <a:ext cx="0" cy="0"/>
          <a:chOff x="0" y="0"/>
          <a:chExt cx="0" cy="0"/>
        </a:xfrm>
      </p:grpSpPr>
      <p:sp>
        <p:nvSpPr>
          <p:cNvPr id="3" name="Platshållare för bild 2"/>
          <p:cNvSpPr>
            <a:spLocks noGrp="1"/>
          </p:cNvSpPr>
          <p:nvPr>
            <p:ph type="pic" sz="quarter" idx="11"/>
          </p:nvPr>
        </p:nvSpPr>
        <p:spPr>
          <a:xfrm>
            <a:off x="0" y="0"/>
            <a:ext cx="9144000" cy="6750000"/>
          </a:xfrm>
          <a:solidFill>
            <a:schemeClr val="bg1">
              <a:lumMod val="95000"/>
            </a:schemeClr>
          </a:solidFill>
        </p:spPr>
        <p:txBody>
          <a:bodyPr anchor="ctr"/>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661223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8" name="Platshållare för media 4"/>
          <p:cNvSpPr>
            <a:spLocks noGrp="1"/>
          </p:cNvSpPr>
          <p:nvPr>
            <p:ph type="media" sz="quarter" idx="15"/>
          </p:nvPr>
        </p:nvSpPr>
        <p:spPr>
          <a:xfrm>
            <a:off x="0" y="0"/>
            <a:ext cx="9144001" cy="6735941"/>
          </a:xfrm>
          <a:solidFill>
            <a:schemeClr val="bg1">
              <a:lumMod val="95000"/>
            </a:schemeClr>
          </a:solidFill>
        </p:spPr>
        <p:txBody>
          <a:bodyPr anchor="ctr"/>
          <a:lstStyle>
            <a:lvl1pPr marL="0" indent="0" algn="ctr">
              <a:buNone/>
              <a:defRPr/>
            </a:lvl1pPr>
          </a:lstStyle>
          <a:p>
            <a:r>
              <a:rPr lang="sv-SE"/>
              <a:t>Klicka på ikonen för att lägga till ett medieklipp</a:t>
            </a:r>
          </a:p>
        </p:txBody>
      </p:sp>
    </p:spTree>
    <p:extLst>
      <p:ext uri="{BB962C8B-B14F-4D97-AF65-F5344CB8AC3E}">
        <p14:creationId xmlns:p14="http://schemas.microsoft.com/office/powerpoint/2010/main" val="428224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13" name="Rubrik 1"/>
          <p:cNvSpPr>
            <a:spLocks noGrp="1" noChangeAspect="1"/>
          </p:cNvSpPr>
          <p:nvPr>
            <p:ph type="ctrTitle" hasCustomPrompt="1"/>
          </p:nvPr>
        </p:nvSpPr>
        <p:spPr>
          <a:xfrm>
            <a:off x="1008063" y="1401763"/>
            <a:ext cx="7127875" cy="2354659"/>
          </a:xfrm>
        </p:spPr>
        <p:txBody>
          <a:bodyPr/>
          <a:lstStyle>
            <a:lvl1pPr algn="l">
              <a:defRPr sz="4800"/>
            </a:lvl1pPr>
          </a:lstStyle>
          <a:p>
            <a:r>
              <a:rPr lang="sv-SE" dirty="0"/>
              <a:t>Klicka här för att skriva avslutningsfras</a:t>
            </a:r>
          </a:p>
        </p:txBody>
      </p:sp>
      <p:sp>
        <p:nvSpPr>
          <p:cNvPr id="14" name="Underrubrik 2"/>
          <p:cNvSpPr>
            <a:spLocks noGrp="1" noChangeAspect="1"/>
          </p:cNvSpPr>
          <p:nvPr>
            <p:ph type="subTitle" idx="1" hasCustomPrompt="1"/>
          </p:nvPr>
        </p:nvSpPr>
        <p:spPr>
          <a:xfrm>
            <a:off x="1008064" y="3829199"/>
            <a:ext cx="7127874" cy="1576768"/>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in dina kontaktuppgifter</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3896600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Avdelare-Brun 1">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129977217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vdelare-Grön 1">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46672150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Avdelare-Gul 1">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7550" y="439954"/>
            <a:ext cx="7919233" cy="6432067"/>
          </a:xfrm>
          <a:custGeom>
            <a:avLst/>
            <a:gdLst>
              <a:gd name="connsiteX0" fmla="*/ 0 w 7309590"/>
              <a:gd name="connsiteY0" fmla="*/ 2933934 h 5867868"/>
              <a:gd name="connsiteX1" fmla="*/ 3654795 w 7309590"/>
              <a:gd name="connsiteY1" fmla="*/ 0 h 5867868"/>
              <a:gd name="connsiteX2" fmla="*/ 7309590 w 7309590"/>
              <a:gd name="connsiteY2" fmla="*/ 2933934 h 5867868"/>
              <a:gd name="connsiteX3" fmla="*/ 3654795 w 7309590"/>
              <a:gd name="connsiteY3" fmla="*/ 5867868 h 5867868"/>
              <a:gd name="connsiteX4" fmla="*/ 0 w 7309590"/>
              <a:gd name="connsiteY4" fmla="*/ 2933934 h 5867868"/>
              <a:gd name="connsiteX0" fmla="*/ 0 w 7410566"/>
              <a:gd name="connsiteY0" fmla="*/ 2933934 h 5867868"/>
              <a:gd name="connsiteX1" fmla="*/ 3654795 w 7410566"/>
              <a:gd name="connsiteY1" fmla="*/ 0 h 5867868"/>
              <a:gd name="connsiteX2" fmla="*/ 7410566 w 7410566"/>
              <a:gd name="connsiteY2" fmla="*/ 2928324 h 5867868"/>
              <a:gd name="connsiteX3" fmla="*/ 3654795 w 7410566"/>
              <a:gd name="connsiteY3" fmla="*/ 5867868 h 5867868"/>
              <a:gd name="connsiteX4" fmla="*/ 0 w 7410566"/>
              <a:gd name="connsiteY4" fmla="*/ 2933934 h 5867868"/>
              <a:gd name="connsiteX0" fmla="*/ 5326 w 7415892"/>
              <a:gd name="connsiteY0" fmla="*/ 2877837 h 5811771"/>
              <a:gd name="connsiteX1" fmla="*/ 4484764 w 7415892"/>
              <a:gd name="connsiteY1" fmla="*/ 1 h 5811771"/>
              <a:gd name="connsiteX2" fmla="*/ 7415892 w 7415892"/>
              <a:gd name="connsiteY2" fmla="*/ 2872227 h 5811771"/>
              <a:gd name="connsiteX3" fmla="*/ 3660121 w 7415892"/>
              <a:gd name="connsiteY3" fmla="*/ 5811771 h 5811771"/>
              <a:gd name="connsiteX4" fmla="*/ 5326 w 7415892"/>
              <a:gd name="connsiteY4" fmla="*/ 2877837 h 5811771"/>
              <a:gd name="connsiteX0" fmla="*/ 5326 w 7415892"/>
              <a:gd name="connsiteY0" fmla="*/ 2878565 h 5812499"/>
              <a:gd name="connsiteX1" fmla="*/ 4484764 w 7415892"/>
              <a:gd name="connsiteY1" fmla="*/ 729 h 5812499"/>
              <a:gd name="connsiteX2" fmla="*/ 7415892 w 7415892"/>
              <a:gd name="connsiteY2" fmla="*/ 2872955 h 5812499"/>
              <a:gd name="connsiteX3" fmla="*/ 3660121 w 7415892"/>
              <a:gd name="connsiteY3" fmla="*/ 5812499 h 5812499"/>
              <a:gd name="connsiteX4" fmla="*/ 5326 w 7415892"/>
              <a:gd name="connsiteY4" fmla="*/ 2878565 h 5812499"/>
              <a:gd name="connsiteX0" fmla="*/ 4572 w 7942461"/>
              <a:gd name="connsiteY0" fmla="*/ 3012789 h 5812305"/>
              <a:gd name="connsiteX1" fmla="*/ 5011333 w 7942461"/>
              <a:gd name="connsiteY1" fmla="*/ 317 h 5812305"/>
              <a:gd name="connsiteX2" fmla="*/ 7942461 w 7942461"/>
              <a:gd name="connsiteY2" fmla="*/ 2872543 h 5812305"/>
              <a:gd name="connsiteX3" fmla="*/ 4186690 w 7942461"/>
              <a:gd name="connsiteY3" fmla="*/ 5812087 h 5812305"/>
              <a:gd name="connsiteX4" fmla="*/ 4572 w 7942461"/>
              <a:gd name="connsiteY4" fmla="*/ 3012789 h 5812305"/>
              <a:gd name="connsiteX0" fmla="*/ 62143 w 8000032"/>
              <a:gd name="connsiteY0" fmla="*/ 3012789 h 5812412"/>
              <a:gd name="connsiteX1" fmla="*/ 5068904 w 8000032"/>
              <a:gd name="connsiteY1" fmla="*/ 317 h 5812412"/>
              <a:gd name="connsiteX2" fmla="*/ 8000032 w 8000032"/>
              <a:gd name="connsiteY2" fmla="*/ 2872543 h 5812412"/>
              <a:gd name="connsiteX3" fmla="*/ 4244261 w 8000032"/>
              <a:gd name="connsiteY3" fmla="*/ 5812087 h 5812412"/>
              <a:gd name="connsiteX4" fmla="*/ 62143 w 8000032"/>
              <a:gd name="connsiteY4" fmla="*/ 3012789 h 5812412"/>
              <a:gd name="connsiteX0" fmla="*/ 62143 w 8000032"/>
              <a:gd name="connsiteY0" fmla="*/ 3017637 h 5817260"/>
              <a:gd name="connsiteX1" fmla="*/ 5068904 w 8000032"/>
              <a:gd name="connsiteY1" fmla="*/ 5165 h 5817260"/>
              <a:gd name="connsiteX2" fmla="*/ 8000032 w 8000032"/>
              <a:gd name="connsiteY2" fmla="*/ 2877391 h 5817260"/>
              <a:gd name="connsiteX3" fmla="*/ 4244261 w 8000032"/>
              <a:gd name="connsiteY3" fmla="*/ 5816935 h 5817260"/>
              <a:gd name="connsiteX4" fmla="*/ 62143 w 8000032"/>
              <a:gd name="connsiteY4" fmla="*/ 3017637 h 5817260"/>
              <a:gd name="connsiteX0" fmla="*/ 78988 w 8016877"/>
              <a:gd name="connsiteY0" fmla="*/ 3017637 h 5817637"/>
              <a:gd name="connsiteX1" fmla="*/ 5085749 w 8016877"/>
              <a:gd name="connsiteY1" fmla="*/ 5165 h 5817637"/>
              <a:gd name="connsiteX2" fmla="*/ 8016877 w 8016877"/>
              <a:gd name="connsiteY2" fmla="*/ 2877391 h 5817637"/>
              <a:gd name="connsiteX3" fmla="*/ 4261106 w 8016877"/>
              <a:gd name="connsiteY3" fmla="*/ 5816935 h 5817637"/>
              <a:gd name="connsiteX4" fmla="*/ 78988 w 8016877"/>
              <a:gd name="connsiteY4" fmla="*/ 3017637 h 5817637"/>
              <a:gd name="connsiteX0" fmla="*/ 59019 w 8048214"/>
              <a:gd name="connsiteY0" fmla="*/ 3017637 h 5920814"/>
              <a:gd name="connsiteX1" fmla="*/ 5065780 w 8048214"/>
              <a:gd name="connsiteY1" fmla="*/ 5165 h 5920814"/>
              <a:gd name="connsiteX2" fmla="*/ 7996908 w 8048214"/>
              <a:gd name="connsiteY2" fmla="*/ 2877391 h 5920814"/>
              <a:gd name="connsiteX3" fmla="*/ 6734702 w 8048214"/>
              <a:gd name="connsiteY3" fmla="*/ 5087658 h 5920814"/>
              <a:gd name="connsiteX4" fmla="*/ 4241137 w 8048214"/>
              <a:gd name="connsiteY4" fmla="*/ 5816935 h 5920814"/>
              <a:gd name="connsiteX5" fmla="*/ 59019 w 8048214"/>
              <a:gd name="connsiteY5" fmla="*/ 3017637 h 5920814"/>
              <a:gd name="connsiteX0" fmla="*/ 59019 w 8048214"/>
              <a:gd name="connsiteY0" fmla="*/ 3017637 h 5915221"/>
              <a:gd name="connsiteX1" fmla="*/ 5065780 w 8048214"/>
              <a:gd name="connsiteY1" fmla="*/ 5165 h 5915221"/>
              <a:gd name="connsiteX2" fmla="*/ 7996908 w 8048214"/>
              <a:gd name="connsiteY2" fmla="*/ 2877391 h 5915221"/>
              <a:gd name="connsiteX3" fmla="*/ 6734702 w 8048214"/>
              <a:gd name="connsiteY3" fmla="*/ 5087658 h 5915221"/>
              <a:gd name="connsiteX4" fmla="*/ 4241137 w 8048214"/>
              <a:gd name="connsiteY4" fmla="*/ 5816935 h 5915221"/>
              <a:gd name="connsiteX5" fmla="*/ 59019 w 8048214"/>
              <a:gd name="connsiteY5" fmla="*/ 3017637 h 5915221"/>
              <a:gd name="connsiteX0" fmla="*/ 58901 w 8045964"/>
              <a:gd name="connsiteY0" fmla="*/ 3017637 h 5914289"/>
              <a:gd name="connsiteX1" fmla="*/ 5065662 w 8045964"/>
              <a:gd name="connsiteY1" fmla="*/ 5165 h 5914289"/>
              <a:gd name="connsiteX2" fmla="*/ 7996790 w 8045964"/>
              <a:gd name="connsiteY2" fmla="*/ 2877391 h 5914289"/>
              <a:gd name="connsiteX3" fmla="*/ 6684095 w 8045964"/>
              <a:gd name="connsiteY3" fmla="*/ 5082048 h 5914289"/>
              <a:gd name="connsiteX4" fmla="*/ 4241019 w 8045964"/>
              <a:gd name="connsiteY4" fmla="*/ 5816935 h 5914289"/>
              <a:gd name="connsiteX5" fmla="*/ 58901 w 8045964"/>
              <a:gd name="connsiteY5" fmla="*/ 3017637 h 5914289"/>
              <a:gd name="connsiteX0" fmla="*/ 58901 w 8053942"/>
              <a:gd name="connsiteY0" fmla="*/ 3017637 h 5914289"/>
              <a:gd name="connsiteX1" fmla="*/ 5065662 w 8053942"/>
              <a:gd name="connsiteY1" fmla="*/ 5165 h 5914289"/>
              <a:gd name="connsiteX2" fmla="*/ 7996790 w 8053942"/>
              <a:gd name="connsiteY2" fmla="*/ 2877391 h 5914289"/>
              <a:gd name="connsiteX3" fmla="*/ 6684095 w 8053942"/>
              <a:gd name="connsiteY3" fmla="*/ 5082048 h 5914289"/>
              <a:gd name="connsiteX4" fmla="*/ 4241019 w 8053942"/>
              <a:gd name="connsiteY4" fmla="*/ 5816935 h 5914289"/>
              <a:gd name="connsiteX5" fmla="*/ 58901 w 8053942"/>
              <a:gd name="connsiteY5" fmla="*/ 3017637 h 5914289"/>
              <a:gd name="connsiteX0" fmla="*/ 58901 w 7974671"/>
              <a:gd name="connsiteY0" fmla="*/ 3022467 h 5919119"/>
              <a:gd name="connsiteX1" fmla="*/ 5065662 w 7974671"/>
              <a:gd name="connsiteY1" fmla="*/ 9995 h 5919119"/>
              <a:gd name="connsiteX2" fmla="*/ 7912642 w 7974671"/>
              <a:gd name="connsiteY2" fmla="*/ 2158555 h 5919119"/>
              <a:gd name="connsiteX3" fmla="*/ 6684095 w 7974671"/>
              <a:gd name="connsiteY3" fmla="*/ 5086878 h 5919119"/>
              <a:gd name="connsiteX4" fmla="*/ 4241019 w 7974671"/>
              <a:gd name="connsiteY4" fmla="*/ 5821765 h 5919119"/>
              <a:gd name="connsiteX5" fmla="*/ 58901 w 7974671"/>
              <a:gd name="connsiteY5" fmla="*/ 3022467 h 5919119"/>
              <a:gd name="connsiteX0" fmla="*/ 58901 w 7993634"/>
              <a:gd name="connsiteY0" fmla="*/ 3022467 h 5919119"/>
              <a:gd name="connsiteX1" fmla="*/ 5065662 w 7993634"/>
              <a:gd name="connsiteY1" fmla="*/ 9995 h 5919119"/>
              <a:gd name="connsiteX2" fmla="*/ 7912642 w 7993634"/>
              <a:gd name="connsiteY2" fmla="*/ 2158555 h 5919119"/>
              <a:gd name="connsiteX3" fmla="*/ 6684095 w 7993634"/>
              <a:gd name="connsiteY3" fmla="*/ 5086878 h 5919119"/>
              <a:gd name="connsiteX4" fmla="*/ 4241019 w 7993634"/>
              <a:gd name="connsiteY4" fmla="*/ 5821765 h 5919119"/>
              <a:gd name="connsiteX5" fmla="*/ 58901 w 7993634"/>
              <a:gd name="connsiteY5" fmla="*/ 3022467 h 5919119"/>
              <a:gd name="connsiteX0" fmla="*/ 58901 w 7993634"/>
              <a:gd name="connsiteY0" fmla="*/ 3023470 h 5920122"/>
              <a:gd name="connsiteX1" fmla="*/ 5065662 w 7993634"/>
              <a:gd name="connsiteY1" fmla="*/ 10998 h 5920122"/>
              <a:gd name="connsiteX2" fmla="*/ 7912642 w 7993634"/>
              <a:gd name="connsiteY2" fmla="*/ 2159558 h 5920122"/>
              <a:gd name="connsiteX3" fmla="*/ 6684095 w 7993634"/>
              <a:gd name="connsiteY3" fmla="*/ 5087881 h 5920122"/>
              <a:gd name="connsiteX4" fmla="*/ 4241019 w 7993634"/>
              <a:gd name="connsiteY4" fmla="*/ 5822768 h 5920122"/>
              <a:gd name="connsiteX5" fmla="*/ 58901 w 7993634"/>
              <a:gd name="connsiteY5" fmla="*/ 3023470 h 5920122"/>
              <a:gd name="connsiteX0" fmla="*/ 55684 w 7990417"/>
              <a:gd name="connsiteY0" fmla="*/ 3023470 h 5870075"/>
              <a:gd name="connsiteX1" fmla="*/ 5062445 w 7990417"/>
              <a:gd name="connsiteY1" fmla="*/ 10998 h 5870075"/>
              <a:gd name="connsiteX2" fmla="*/ 7909425 w 7990417"/>
              <a:gd name="connsiteY2" fmla="*/ 2159558 h 5870075"/>
              <a:gd name="connsiteX3" fmla="*/ 6680878 w 7990417"/>
              <a:gd name="connsiteY3" fmla="*/ 5087881 h 5870075"/>
              <a:gd name="connsiteX4" fmla="*/ 4237802 w 7990417"/>
              <a:gd name="connsiteY4" fmla="*/ 5822768 h 5870075"/>
              <a:gd name="connsiteX5" fmla="*/ 55684 w 7990417"/>
              <a:gd name="connsiteY5" fmla="*/ 3023470 h 5870075"/>
              <a:gd name="connsiteX0" fmla="*/ 3987 w 7938720"/>
              <a:gd name="connsiteY0" fmla="*/ 3023470 h 5858610"/>
              <a:gd name="connsiteX1" fmla="*/ 5010748 w 7938720"/>
              <a:gd name="connsiteY1" fmla="*/ 10998 h 5858610"/>
              <a:gd name="connsiteX2" fmla="*/ 7857728 w 7938720"/>
              <a:gd name="connsiteY2" fmla="*/ 2159558 h 5858610"/>
              <a:gd name="connsiteX3" fmla="*/ 6629181 w 7938720"/>
              <a:gd name="connsiteY3" fmla="*/ 5087881 h 5858610"/>
              <a:gd name="connsiteX4" fmla="*/ 4186105 w 7938720"/>
              <a:gd name="connsiteY4" fmla="*/ 5822768 h 5858610"/>
              <a:gd name="connsiteX5" fmla="*/ 3987 w 7938720"/>
              <a:gd name="connsiteY5" fmla="*/ 3023470 h 5858610"/>
              <a:gd name="connsiteX0" fmla="*/ 15067 w 7949800"/>
              <a:gd name="connsiteY0" fmla="*/ 3023470 h 5592968"/>
              <a:gd name="connsiteX1" fmla="*/ 5021828 w 7949800"/>
              <a:gd name="connsiteY1" fmla="*/ 10998 h 5592968"/>
              <a:gd name="connsiteX2" fmla="*/ 7868808 w 7949800"/>
              <a:gd name="connsiteY2" fmla="*/ 2159558 h 5592968"/>
              <a:gd name="connsiteX3" fmla="*/ 6640261 w 7949800"/>
              <a:gd name="connsiteY3" fmla="*/ 5087881 h 5592968"/>
              <a:gd name="connsiteX4" fmla="*/ 3529617 w 7949800"/>
              <a:gd name="connsiteY4" fmla="*/ 5553497 h 5592968"/>
              <a:gd name="connsiteX5" fmla="*/ 15067 w 7949800"/>
              <a:gd name="connsiteY5" fmla="*/ 3023470 h 5592968"/>
              <a:gd name="connsiteX0" fmla="*/ 113764 w 8048497"/>
              <a:gd name="connsiteY0" fmla="*/ 3023470 h 5556738"/>
              <a:gd name="connsiteX1" fmla="*/ 5120525 w 8048497"/>
              <a:gd name="connsiteY1" fmla="*/ 10998 h 5556738"/>
              <a:gd name="connsiteX2" fmla="*/ 7967505 w 8048497"/>
              <a:gd name="connsiteY2" fmla="*/ 2159558 h 5556738"/>
              <a:gd name="connsiteX3" fmla="*/ 6738958 w 8048497"/>
              <a:gd name="connsiteY3" fmla="*/ 5087881 h 5556738"/>
              <a:gd name="connsiteX4" fmla="*/ 3628314 w 8048497"/>
              <a:gd name="connsiteY4" fmla="*/ 5553497 h 5556738"/>
              <a:gd name="connsiteX5" fmla="*/ 1779879 w 8048497"/>
              <a:gd name="connsiteY5" fmla="*/ 4975686 h 5556738"/>
              <a:gd name="connsiteX6" fmla="*/ 113764 w 8048497"/>
              <a:gd name="connsiteY6" fmla="*/ 3023470 h 5556738"/>
              <a:gd name="connsiteX0" fmla="*/ 548006 w 8482739"/>
              <a:gd name="connsiteY0" fmla="*/ 3023470 h 6525824"/>
              <a:gd name="connsiteX1" fmla="*/ 5554767 w 8482739"/>
              <a:gd name="connsiteY1" fmla="*/ 10998 h 6525824"/>
              <a:gd name="connsiteX2" fmla="*/ 8401747 w 8482739"/>
              <a:gd name="connsiteY2" fmla="*/ 2159558 h 6525824"/>
              <a:gd name="connsiteX3" fmla="*/ 7173200 w 8482739"/>
              <a:gd name="connsiteY3" fmla="*/ 5087881 h 6525824"/>
              <a:gd name="connsiteX4" fmla="*/ 4062556 w 8482739"/>
              <a:gd name="connsiteY4" fmla="*/ 5553497 h 6525824"/>
              <a:gd name="connsiteX5" fmla="*/ 525567 w 8482739"/>
              <a:gd name="connsiteY5" fmla="*/ 6428628 h 6525824"/>
              <a:gd name="connsiteX6" fmla="*/ 548006 w 8482739"/>
              <a:gd name="connsiteY6" fmla="*/ 3023470 h 6525824"/>
              <a:gd name="connsiteX0" fmla="*/ 548006 w 8482739"/>
              <a:gd name="connsiteY0" fmla="*/ 3023470 h 6520983"/>
              <a:gd name="connsiteX1" fmla="*/ 5554767 w 8482739"/>
              <a:gd name="connsiteY1" fmla="*/ 10998 h 6520983"/>
              <a:gd name="connsiteX2" fmla="*/ 8401747 w 8482739"/>
              <a:gd name="connsiteY2" fmla="*/ 2159558 h 6520983"/>
              <a:gd name="connsiteX3" fmla="*/ 7173200 w 8482739"/>
              <a:gd name="connsiteY3" fmla="*/ 5087881 h 6520983"/>
              <a:gd name="connsiteX4" fmla="*/ 4006458 w 8482739"/>
              <a:gd name="connsiteY4" fmla="*/ 5480569 h 6520983"/>
              <a:gd name="connsiteX5" fmla="*/ 525567 w 8482739"/>
              <a:gd name="connsiteY5" fmla="*/ 6428628 h 6520983"/>
              <a:gd name="connsiteX6" fmla="*/ 548006 w 8482739"/>
              <a:gd name="connsiteY6" fmla="*/ 3023470 h 6520983"/>
              <a:gd name="connsiteX0" fmla="*/ 548006 w 8482739"/>
              <a:gd name="connsiteY0" fmla="*/ 3023470 h 6512154"/>
              <a:gd name="connsiteX1" fmla="*/ 5554767 w 8482739"/>
              <a:gd name="connsiteY1" fmla="*/ 10998 h 6512154"/>
              <a:gd name="connsiteX2" fmla="*/ 8401747 w 8482739"/>
              <a:gd name="connsiteY2" fmla="*/ 2159558 h 6512154"/>
              <a:gd name="connsiteX3" fmla="*/ 7173200 w 8482739"/>
              <a:gd name="connsiteY3" fmla="*/ 5087881 h 6512154"/>
              <a:gd name="connsiteX4" fmla="*/ 4006458 w 8482739"/>
              <a:gd name="connsiteY4" fmla="*/ 5480569 h 6512154"/>
              <a:gd name="connsiteX5" fmla="*/ 525567 w 8482739"/>
              <a:gd name="connsiteY5" fmla="*/ 6428628 h 6512154"/>
              <a:gd name="connsiteX6" fmla="*/ 548006 w 8482739"/>
              <a:gd name="connsiteY6" fmla="*/ 3023470 h 6512154"/>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48006 w 8482739"/>
              <a:gd name="connsiteY0" fmla="*/ 3013102 h 6501786"/>
              <a:gd name="connsiteX1" fmla="*/ 5554767 w 8482739"/>
              <a:gd name="connsiteY1" fmla="*/ 630 h 6501786"/>
              <a:gd name="connsiteX2" fmla="*/ 8401747 w 8482739"/>
              <a:gd name="connsiteY2" fmla="*/ 2149190 h 6501786"/>
              <a:gd name="connsiteX3" fmla="*/ 7173200 w 8482739"/>
              <a:gd name="connsiteY3" fmla="*/ 5077513 h 6501786"/>
              <a:gd name="connsiteX4" fmla="*/ 4006458 w 8482739"/>
              <a:gd name="connsiteY4" fmla="*/ 5470201 h 6501786"/>
              <a:gd name="connsiteX5" fmla="*/ 525567 w 8482739"/>
              <a:gd name="connsiteY5" fmla="*/ 6418260 h 6501786"/>
              <a:gd name="connsiteX6" fmla="*/ 548006 w 8482739"/>
              <a:gd name="connsiteY6" fmla="*/ 3013102 h 6501786"/>
              <a:gd name="connsiteX0" fmla="*/ 518373 w 8453106"/>
              <a:gd name="connsiteY0" fmla="*/ 2996278 h 6484962"/>
              <a:gd name="connsiteX1" fmla="*/ 5076349 w 8453106"/>
              <a:gd name="connsiteY1" fmla="*/ 635 h 6484962"/>
              <a:gd name="connsiteX2" fmla="*/ 8372114 w 8453106"/>
              <a:gd name="connsiteY2" fmla="*/ 2132366 h 6484962"/>
              <a:gd name="connsiteX3" fmla="*/ 7143567 w 8453106"/>
              <a:gd name="connsiteY3" fmla="*/ 5060689 h 6484962"/>
              <a:gd name="connsiteX4" fmla="*/ 3976825 w 8453106"/>
              <a:gd name="connsiteY4" fmla="*/ 5453377 h 6484962"/>
              <a:gd name="connsiteX5" fmla="*/ 495934 w 8453106"/>
              <a:gd name="connsiteY5" fmla="*/ 6401436 h 6484962"/>
              <a:gd name="connsiteX6" fmla="*/ 518373 w 8453106"/>
              <a:gd name="connsiteY6" fmla="*/ 2996278 h 6484962"/>
              <a:gd name="connsiteX0" fmla="*/ 518373 w 8453106"/>
              <a:gd name="connsiteY0" fmla="*/ 3005995 h 6494679"/>
              <a:gd name="connsiteX1" fmla="*/ 5076349 w 8453106"/>
              <a:gd name="connsiteY1" fmla="*/ 10352 h 6494679"/>
              <a:gd name="connsiteX2" fmla="*/ 8372114 w 8453106"/>
              <a:gd name="connsiteY2" fmla="*/ 2142083 h 6494679"/>
              <a:gd name="connsiteX3" fmla="*/ 7143567 w 8453106"/>
              <a:gd name="connsiteY3" fmla="*/ 5070406 h 6494679"/>
              <a:gd name="connsiteX4" fmla="*/ 3976825 w 8453106"/>
              <a:gd name="connsiteY4" fmla="*/ 5463094 h 6494679"/>
              <a:gd name="connsiteX5" fmla="*/ 495934 w 8453106"/>
              <a:gd name="connsiteY5" fmla="*/ 6411153 h 6494679"/>
              <a:gd name="connsiteX6" fmla="*/ 518373 w 8453106"/>
              <a:gd name="connsiteY6" fmla="*/ 3005995 h 6494679"/>
              <a:gd name="connsiteX0" fmla="*/ 518373 w 8453106"/>
              <a:gd name="connsiteY0" fmla="*/ 2996277 h 6484961"/>
              <a:gd name="connsiteX1" fmla="*/ 5076349 w 8453106"/>
              <a:gd name="connsiteY1" fmla="*/ 634 h 6484961"/>
              <a:gd name="connsiteX2" fmla="*/ 8372114 w 8453106"/>
              <a:gd name="connsiteY2" fmla="*/ 2132365 h 6484961"/>
              <a:gd name="connsiteX3" fmla="*/ 7143567 w 8453106"/>
              <a:gd name="connsiteY3" fmla="*/ 5060688 h 6484961"/>
              <a:gd name="connsiteX4" fmla="*/ 3976825 w 8453106"/>
              <a:gd name="connsiteY4" fmla="*/ 5453376 h 6484961"/>
              <a:gd name="connsiteX5" fmla="*/ 495934 w 8453106"/>
              <a:gd name="connsiteY5" fmla="*/ 6401435 h 6484961"/>
              <a:gd name="connsiteX6" fmla="*/ 518373 w 8453106"/>
              <a:gd name="connsiteY6" fmla="*/ 2996277 h 6484961"/>
              <a:gd name="connsiteX0" fmla="*/ 518373 w 8453106"/>
              <a:gd name="connsiteY0" fmla="*/ 2996277 h 6490454"/>
              <a:gd name="connsiteX1" fmla="*/ 5076349 w 8453106"/>
              <a:gd name="connsiteY1" fmla="*/ 634 h 6490454"/>
              <a:gd name="connsiteX2" fmla="*/ 8372114 w 8453106"/>
              <a:gd name="connsiteY2" fmla="*/ 2132365 h 6490454"/>
              <a:gd name="connsiteX3" fmla="*/ 7143567 w 8453106"/>
              <a:gd name="connsiteY3" fmla="*/ 5060688 h 6490454"/>
              <a:gd name="connsiteX4" fmla="*/ 5488670 w 8453106"/>
              <a:gd name="connsiteY4" fmla="*/ 5408499 h 6490454"/>
              <a:gd name="connsiteX5" fmla="*/ 3976825 w 8453106"/>
              <a:gd name="connsiteY5" fmla="*/ 5453376 h 6490454"/>
              <a:gd name="connsiteX6" fmla="*/ 495934 w 8453106"/>
              <a:gd name="connsiteY6" fmla="*/ 6401435 h 6490454"/>
              <a:gd name="connsiteX7" fmla="*/ 518373 w 8453106"/>
              <a:gd name="connsiteY7" fmla="*/ 2996277 h 6490454"/>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491293"/>
              <a:gd name="connsiteX1" fmla="*/ 5076349 w 8453106"/>
              <a:gd name="connsiteY1" fmla="*/ 634 h 6491293"/>
              <a:gd name="connsiteX2" fmla="*/ 8372114 w 8453106"/>
              <a:gd name="connsiteY2" fmla="*/ 2132365 h 6491293"/>
              <a:gd name="connsiteX3" fmla="*/ 7143567 w 8453106"/>
              <a:gd name="connsiteY3" fmla="*/ 5060688 h 6491293"/>
              <a:gd name="connsiteX4" fmla="*/ 5488670 w 8453106"/>
              <a:gd name="connsiteY4" fmla="*/ 5318742 h 6491293"/>
              <a:gd name="connsiteX5" fmla="*/ 3976825 w 8453106"/>
              <a:gd name="connsiteY5" fmla="*/ 5453376 h 6491293"/>
              <a:gd name="connsiteX6" fmla="*/ 495934 w 8453106"/>
              <a:gd name="connsiteY6" fmla="*/ 6401435 h 6491293"/>
              <a:gd name="connsiteX7" fmla="*/ 518373 w 8453106"/>
              <a:gd name="connsiteY7" fmla="*/ 2996277 h 6491293"/>
              <a:gd name="connsiteX0" fmla="*/ 518373 w 8453106"/>
              <a:gd name="connsiteY0" fmla="*/ 2996277 h 6696697"/>
              <a:gd name="connsiteX1" fmla="*/ 5076349 w 8453106"/>
              <a:gd name="connsiteY1" fmla="*/ 634 h 6696697"/>
              <a:gd name="connsiteX2" fmla="*/ 8372114 w 8453106"/>
              <a:gd name="connsiteY2" fmla="*/ 2132365 h 6696697"/>
              <a:gd name="connsiteX3" fmla="*/ 7143567 w 8453106"/>
              <a:gd name="connsiteY3" fmla="*/ 5060688 h 6696697"/>
              <a:gd name="connsiteX4" fmla="*/ 5488670 w 8453106"/>
              <a:gd name="connsiteY4" fmla="*/ 5318742 h 6696697"/>
              <a:gd name="connsiteX5" fmla="*/ 3976825 w 8453106"/>
              <a:gd name="connsiteY5" fmla="*/ 5453376 h 6696697"/>
              <a:gd name="connsiteX6" fmla="*/ 1415944 w 8453106"/>
              <a:gd name="connsiteY6" fmla="*/ 6412656 h 6696697"/>
              <a:gd name="connsiteX7" fmla="*/ 495934 w 8453106"/>
              <a:gd name="connsiteY7" fmla="*/ 6401435 h 6696697"/>
              <a:gd name="connsiteX8" fmla="*/ 518373 w 8453106"/>
              <a:gd name="connsiteY8" fmla="*/ 2996277 h 6696697"/>
              <a:gd name="connsiteX0" fmla="*/ 518373 w 8453106"/>
              <a:gd name="connsiteY0" fmla="*/ 2996277 h 6599794"/>
              <a:gd name="connsiteX1" fmla="*/ 5076349 w 8453106"/>
              <a:gd name="connsiteY1" fmla="*/ 634 h 6599794"/>
              <a:gd name="connsiteX2" fmla="*/ 8372114 w 8453106"/>
              <a:gd name="connsiteY2" fmla="*/ 2132365 h 6599794"/>
              <a:gd name="connsiteX3" fmla="*/ 7143567 w 8453106"/>
              <a:gd name="connsiteY3" fmla="*/ 5060688 h 6599794"/>
              <a:gd name="connsiteX4" fmla="*/ 5488670 w 8453106"/>
              <a:gd name="connsiteY4" fmla="*/ 5318742 h 6599794"/>
              <a:gd name="connsiteX5" fmla="*/ 3976825 w 8453106"/>
              <a:gd name="connsiteY5" fmla="*/ 5453376 h 6599794"/>
              <a:gd name="connsiteX6" fmla="*/ 1415944 w 8453106"/>
              <a:gd name="connsiteY6" fmla="*/ 6412656 h 6599794"/>
              <a:gd name="connsiteX7" fmla="*/ 495934 w 8453106"/>
              <a:gd name="connsiteY7" fmla="*/ 6401435 h 6599794"/>
              <a:gd name="connsiteX8" fmla="*/ 518373 w 8453106"/>
              <a:gd name="connsiteY8" fmla="*/ 2996277 h 6599794"/>
              <a:gd name="connsiteX0" fmla="*/ 568130 w 8502863"/>
              <a:gd name="connsiteY0" fmla="*/ 2996277 h 6481525"/>
              <a:gd name="connsiteX1" fmla="*/ 5126106 w 8502863"/>
              <a:gd name="connsiteY1" fmla="*/ 634 h 6481525"/>
              <a:gd name="connsiteX2" fmla="*/ 8421871 w 8502863"/>
              <a:gd name="connsiteY2" fmla="*/ 2132365 h 6481525"/>
              <a:gd name="connsiteX3" fmla="*/ 7193324 w 8502863"/>
              <a:gd name="connsiteY3" fmla="*/ 5060688 h 6481525"/>
              <a:gd name="connsiteX4" fmla="*/ 5538427 w 8502863"/>
              <a:gd name="connsiteY4" fmla="*/ 5318742 h 6481525"/>
              <a:gd name="connsiteX5" fmla="*/ 4026582 w 8502863"/>
              <a:gd name="connsiteY5" fmla="*/ 5453376 h 6481525"/>
              <a:gd name="connsiteX6" fmla="*/ 1465701 w 8502863"/>
              <a:gd name="connsiteY6" fmla="*/ 6412656 h 6481525"/>
              <a:gd name="connsiteX7" fmla="*/ 545691 w 8502863"/>
              <a:gd name="connsiteY7" fmla="*/ 6401435 h 6481525"/>
              <a:gd name="connsiteX8" fmla="*/ 568130 w 8502863"/>
              <a:gd name="connsiteY8" fmla="*/ 2996277 h 6481525"/>
              <a:gd name="connsiteX0" fmla="*/ 568130 w 8502863"/>
              <a:gd name="connsiteY0" fmla="*/ 2996277 h 6412656"/>
              <a:gd name="connsiteX1" fmla="*/ 5126106 w 8502863"/>
              <a:gd name="connsiteY1" fmla="*/ 634 h 6412656"/>
              <a:gd name="connsiteX2" fmla="*/ 8421871 w 8502863"/>
              <a:gd name="connsiteY2" fmla="*/ 2132365 h 6412656"/>
              <a:gd name="connsiteX3" fmla="*/ 7193324 w 8502863"/>
              <a:gd name="connsiteY3" fmla="*/ 5060688 h 6412656"/>
              <a:gd name="connsiteX4" fmla="*/ 5538427 w 8502863"/>
              <a:gd name="connsiteY4" fmla="*/ 5318742 h 6412656"/>
              <a:gd name="connsiteX5" fmla="*/ 4026582 w 8502863"/>
              <a:gd name="connsiteY5" fmla="*/ 5453376 h 6412656"/>
              <a:gd name="connsiteX6" fmla="*/ 1465701 w 8502863"/>
              <a:gd name="connsiteY6" fmla="*/ 6412656 h 6412656"/>
              <a:gd name="connsiteX7" fmla="*/ 545691 w 8502863"/>
              <a:gd name="connsiteY7" fmla="*/ 6401435 h 6412656"/>
              <a:gd name="connsiteX8" fmla="*/ 568130 w 8502863"/>
              <a:gd name="connsiteY8" fmla="*/ 2996277 h 6412656"/>
              <a:gd name="connsiteX0" fmla="*/ 382024 w 8316757"/>
              <a:gd name="connsiteY0" fmla="*/ 2996277 h 6412656"/>
              <a:gd name="connsiteX1" fmla="*/ 4940000 w 8316757"/>
              <a:gd name="connsiteY1" fmla="*/ 634 h 6412656"/>
              <a:gd name="connsiteX2" fmla="*/ 8235765 w 8316757"/>
              <a:gd name="connsiteY2" fmla="*/ 2132365 h 6412656"/>
              <a:gd name="connsiteX3" fmla="*/ 7007218 w 8316757"/>
              <a:gd name="connsiteY3" fmla="*/ 5060688 h 6412656"/>
              <a:gd name="connsiteX4" fmla="*/ 5352321 w 8316757"/>
              <a:gd name="connsiteY4" fmla="*/ 5318742 h 6412656"/>
              <a:gd name="connsiteX5" fmla="*/ 3840476 w 8316757"/>
              <a:gd name="connsiteY5" fmla="*/ 5453376 h 6412656"/>
              <a:gd name="connsiteX6" fmla="*/ 1279595 w 8316757"/>
              <a:gd name="connsiteY6" fmla="*/ 6412656 h 6412656"/>
              <a:gd name="connsiteX7" fmla="*/ 359585 w 8316757"/>
              <a:gd name="connsiteY7" fmla="*/ 6401435 h 6412656"/>
              <a:gd name="connsiteX8" fmla="*/ 382024 w 8316757"/>
              <a:gd name="connsiteY8" fmla="*/ 2996277 h 6412656"/>
              <a:gd name="connsiteX0" fmla="*/ 82594 w 8017327"/>
              <a:gd name="connsiteY0" fmla="*/ 2996277 h 6412656"/>
              <a:gd name="connsiteX1" fmla="*/ 4640570 w 8017327"/>
              <a:gd name="connsiteY1" fmla="*/ 634 h 6412656"/>
              <a:gd name="connsiteX2" fmla="*/ 7936335 w 8017327"/>
              <a:gd name="connsiteY2" fmla="*/ 2132365 h 6412656"/>
              <a:gd name="connsiteX3" fmla="*/ 6707788 w 8017327"/>
              <a:gd name="connsiteY3" fmla="*/ 5060688 h 6412656"/>
              <a:gd name="connsiteX4" fmla="*/ 5052891 w 8017327"/>
              <a:gd name="connsiteY4" fmla="*/ 5318742 h 6412656"/>
              <a:gd name="connsiteX5" fmla="*/ 3541046 w 8017327"/>
              <a:gd name="connsiteY5" fmla="*/ 5453376 h 6412656"/>
              <a:gd name="connsiteX6" fmla="*/ 980165 w 8017327"/>
              <a:gd name="connsiteY6" fmla="*/ 6412656 h 6412656"/>
              <a:gd name="connsiteX7" fmla="*/ 60155 w 8017327"/>
              <a:gd name="connsiteY7" fmla="*/ 6401435 h 6412656"/>
              <a:gd name="connsiteX8" fmla="*/ 82594 w 8017327"/>
              <a:gd name="connsiteY8" fmla="*/ 2996277 h 6412656"/>
              <a:gd name="connsiteX0" fmla="*/ 23964 w 7958697"/>
              <a:gd name="connsiteY0" fmla="*/ 2996277 h 6539638"/>
              <a:gd name="connsiteX1" fmla="*/ 4581940 w 7958697"/>
              <a:gd name="connsiteY1" fmla="*/ 634 h 6539638"/>
              <a:gd name="connsiteX2" fmla="*/ 7877705 w 7958697"/>
              <a:gd name="connsiteY2" fmla="*/ 2132365 h 6539638"/>
              <a:gd name="connsiteX3" fmla="*/ 6649158 w 7958697"/>
              <a:gd name="connsiteY3" fmla="*/ 5060688 h 6539638"/>
              <a:gd name="connsiteX4" fmla="*/ 4994261 w 7958697"/>
              <a:gd name="connsiteY4" fmla="*/ 5318742 h 6539638"/>
              <a:gd name="connsiteX5" fmla="*/ 3482416 w 7958697"/>
              <a:gd name="connsiteY5" fmla="*/ 5453376 h 6539638"/>
              <a:gd name="connsiteX6" fmla="*/ 921535 w 7958697"/>
              <a:gd name="connsiteY6" fmla="*/ 6412656 h 6539638"/>
              <a:gd name="connsiteX7" fmla="*/ 1525 w 7958697"/>
              <a:gd name="connsiteY7" fmla="*/ 6401435 h 6539638"/>
              <a:gd name="connsiteX8" fmla="*/ 23964 w 7958697"/>
              <a:gd name="connsiteY8" fmla="*/ 2996277 h 6539638"/>
              <a:gd name="connsiteX0" fmla="*/ 341607 w 8276340"/>
              <a:gd name="connsiteY0" fmla="*/ 2996277 h 6527461"/>
              <a:gd name="connsiteX1" fmla="*/ 4899583 w 8276340"/>
              <a:gd name="connsiteY1" fmla="*/ 634 h 6527461"/>
              <a:gd name="connsiteX2" fmla="*/ 8195348 w 8276340"/>
              <a:gd name="connsiteY2" fmla="*/ 2132365 h 6527461"/>
              <a:gd name="connsiteX3" fmla="*/ 6966801 w 8276340"/>
              <a:gd name="connsiteY3" fmla="*/ 5060688 h 6527461"/>
              <a:gd name="connsiteX4" fmla="*/ 5311904 w 8276340"/>
              <a:gd name="connsiteY4" fmla="*/ 5318742 h 6527461"/>
              <a:gd name="connsiteX5" fmla="*/ 3800059 w 8276340"/>
              <a:gd name="connsiteY5" fmla="*/ 5453376 h 6527461"/>
              <a:gd name="connsiteX6" fmla="*/ 1239178 w 8276340"/>
              <a:gd name="connsiteY6" fmla="*/ 6412656 h 6527461"/>
              <a:gd name="connsiteX7" fmla="*/ 335997 w 8276340"/>
              <a:gd name="connsiteY7" fmla="*/ 6384606 h 6527461"/>
              <a:gd name="connsiteX8" fmla="*/ 341607 w 8276340"/>
              <a:gd name="connsiteY8" fmla="*/ 2996277 h 6527461"/>
              <a:gd name="connsiteX0" fmla="*/ 340343 w 8275076"/>
              <a:gd name="connsiteY0" fmla="*/ 2996277 h 6527678"/>
              <a:gd name="connsiteX1" fmla="*/ 4898319 w 8275076"/>
              <a:gd name="connsiteY1" fmla="*/ 634 h 6527678"/>
              <a:gd name="connsiteX2" fmla="*/ 8194084 w 8275076"/>
              <a:gd name="connsiteY2" fmla="*/ 2132365 h 6527678"/>
              <a:gd name="connsiteX3" fmla="*/ 6965537 w 8275076"/>
              <a:gd name="connsiteY3" fmla="*/ 5060688 h 6527678"/>
              <a:gd name="connsiteX4" fmla="*/ 5310640 w 8275076"/>
              <a:gd name="connsiteY4" fmla="*/ 5318742 h 6527678"/>
              <a:gd name="connsiteX5" fmla="*/ 3798795 w 8275076"/>
              <a:gd name="connsiteY5" fmla="*/ 5453376 h 6527678"/>
              <a:gd name="connsiteX6" fmla="*/ 1237914 w 8275076"/>
              <a:gd name="connsiteY6" fmla="*/ 6412656 h 6527678"/>
              <a:gd name="connsiteX7" fmla="*/ 334733 w 8275076"/>
              <a:gd name="connsiteY7" fmla="*/ 6384606 h 6527678"/>
              <a:gd name="connsiteX8" fmla="*/ 340343 w 8275076"/>
              <a:gd name="connsiteY8" fmla="*/ 2996277 h 6527678"/>
              <a:gd name="connsiteX0" fmla="*/ 6788 w 7941521"/>
              <a:gd name="connsiteY0" fmla="*/ 2996277 h 6527678"/>
              <a:gd name="connsiteX1" fmla="*/ 4564764 w 7941521"/>
              <a:gd name="connsiteY1" fmla="*/ 634 h 6527678"/>
              <a:gd name="connsiteX2" fmla="*/ 7860529 w 7941521"/>
              <a:gd name="connsiteY2" fmla="*/ 2132365 h 6527678"/>
              <a:gd name="connsiteX3" fmla="*/ 6631982 w 7941521"/>
              <a:gd name="connsiteY3" fmla="*/ 5060688 h 6527678"/>
              <a:gd name="connsiteX4" fmla="*/ 4977085 w 7941521"/>
              <a:gd name="connsiteY4" fmla="*/ 5318742 h 6527678"/>
              <a:gd name="connsiteX5" fmla="*/ 3465240 w 7941521"/>
              <a:gd name="connsiteY5" fmla="*/ 5453376 h 6527678"/>
              <a:gd name="connsiteX6" fmla="*/ 904359 w 7941521"/>
              <a:gd name="connsiteY6" fmla="*/ 6412656 h 6527678"/>
              <a:gd name="connsiteX7" fmla="*/ 1178 w 7941521"/>
              <a:gd name="connsiteY7" fmla="*/ 6384606 h 6527678"/>
              <a:gd name="connsiteX8" fmla="*/ 6788 w 7941521"/>
              <a:gd name="connsiteY8" fmla="*/ 2996277 h 6527678"/>
              <a:gd name="connsiteX0" fmla="*/ 6788 w 7941521"/>
              <a:gd name="connsiteY0" fmla="*/ 3006772 h 6538173"/>
              <a:gd name="connsiteX1" fmla="*/ 4564764 w 7941521"/>
              <a:gd name="connsiteY1" fmla="*/ 11129 h 6538173"/>
              <a:gd name="connsiteX2" fmla="*/ 7860529 w 7941521"/>
              <a:gd name="connsiteY2" fmla="*/ 2142860 h 6538173"/>
              <a:gd name="connsiteX3" fmla="*/ 6631982 w 7941521"/>
              <a:gd name="connsiteY3" fmla="*/ 5071183 h 6538173"/>
              <a:gd name="connsiteX4" fmla="*/ 4977085 w 7941521"/>
              <a:gd name="connsiteY4" fmla="*/ 5329237 h 6538173"/>
              <a:gd name="connsiteX5" fmla="*/ 3465240 w 7941521"/>
              <a:gd name="connsiteY5" fmla="*/ 5463871 h 6538173"/>
              <a:gd name="connsiteX6" fmla="*/ 904359 w 7941521"/>
              <a:gd name="connsiteY6" fmla="*/ 6423151 h 6538173"/>
              <a:gd name="connsiteX7" fmla="*/ 1178 w 7941521"/>
              <a:gd name="connsiteY7" fmla="*/ 6395101 h 6538173"/>
              <a:gd name="connsiteX8" fmla="*/ 6788 w 7941521"/>
              <a:gd name="connsiteY8" fmla="*/ 3006772 h 6538173"/>
              <a:gd name="connsiteX0" fmla="*/ 6832 w 7941565"/>
              <a:gd name="connsiteY0" fmla="*/ 3006772 h 6538173"/>
              <a:gd name="connsiteX1" fmla="*/ 4564808 w 7941565"/>
              <a:gd name="connsiteY1" fmla="*/ 11129 h 6538173"/>
              <a:gd name="connsiteX2" fmla="*/ 7860573 w 7941565"/>
              <a:gd name="connsiteY2" fmla="*/ 2142860 h 6538173"/>
              <a:gd name="connsiteX3" fmla="*/ 6632026 w 7941565"/>
              <a:gd name="connsiteY3" fmla="*/ 5071183 h 6538173"/>
              <a:gd name="connsiteX4" fmla="*/ 4977129 w 7941565"/>
              <a:gd name="connsiteY4" fmla="*/ 5329237 h 6538173"/>
              <a:gd name="connsiteX5" fmla="*/ 3465284 w 7941565"/>
              <a:gd name="connsiteY5" fmla="*/ 5463871 h 6538173"/>
              <a:gd name="connsiteX6" fmla="*/ 904403 w 7941565"/>
              <a:gd name="connsiteY6" fmla="*/ 6423151 h 6538173"/>
              <a:gd name="connsiteX7" fmla="*/ 1222 w 7941565"/>
              <a:gd name="connsiteY7" fmla="*/ 6395101 h 6538173"/>
              <a:gd name="connsiteX8" fmla="*/ 6832 w 7941565"/>
              <a:gd name="connsiteY8" fmla="*/ 3006772 h 6538173"/>
              <a:gd name="connsiteX0" fmla="*/ 6821 w 7941554"/>
              <a:gd name="connsiteY0" fmla="*/ 3006772 h 6538173"/>
              <a:gd name="connsiteX1" fmla="*/ 4564797 w 7941554"/>
              <a:gd name="connsiteY1" fmla="*/ 11129 h 6538173"/>
              <a:gd name="connsiteX2" fmla="*/ 7860562 w 7941554"/>
              <a:gd name="connsiteY2" fmla="*/ 2142860 h 6538173"/>
              <a:gd name="connsiteX3" fmla="*/ 6632015 w 7941554"/>
              <a:gd name="connsiteY3" fmla="*/ 5071183 h 6538173"/>
              <a:gd name="connsiteX4" fmla="*/ 4977118 w 7941554"/>
              <a:gd name="connsiteY4" fmla="*/ 5329237 h 6538173"/>
              <a:gd name="connsiteX5" fmla="*/ 3465273 w 7941554"/>
              <a:gd name="connsiteY5" fmla="*/ 5463871 h 6538173"/>
              <a:gd name="connsiteX6" fmla="*/ 904392 w 7941554"/>
              <a:gd name="connsiteY6" fmla="*/ 6423151 h 6538173"/>
              <a:gd name="connsiteX7" fmla="*/ 1211 w 7941554"/>
              <a:gd name="connsiteY7" fmla="*/ 6395101 h 6538173"/>
              <a:gd name="connsiteX8" fmla="*/ 6821 w 7941554"/>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6155 w 7940888"/>
              <a:gd name="connsiteY0" fmla="*/ 3006772 h 6538173"/>
              <a:gd name="connsiteX1" fmla="*/ 4564131 w 7940888"/>
              <a:gd name="connsiteY1" fmla="*/ 11129 h 6538173"/>
              <a:gd name="connsiteX2" fmla="*/ 7859896 w 7940888"/>
              <a:gd name="connsiteY2" fmla="*/ 2142860 h 6538173"/>
              <a:gd name="connsiteX3" fmla="*/ 6631349 w 7940888"/>
              <a:gd name="connsiteY3" fmla="*/ 5071183 h 6538173"/>
              <a:gd name="connsiteX4" fmla="*/ 4976452 w 7940888"/>
              <a:gd name="connsiteY4" fmla="*/ 5329237 h 6538173"/>
              <a:gd name="connsiteX5" fmla="*/ 3464607 w 7940888"/>
              <a:gd name="connsiteY5" fmla="*/ 5463871 h 6538173"/>
              <a:gd name="connsiteX6" fmla="*/ 903726 w 7940888"/>
              <a:gd name="connsiteY6" fmla="*/ 6423151 h 6538173"/>
              <a:gd name="connsiteX7" fmla="*/ 545 w 7940888"/>
              <a:gd name="connsiteY7" fmla="*/ 6395101 h 6538173"/>
              <a:gd name="connsiteX8" fmla="*/ 6155 w 7940888"/>
              <a:gd name="connsiteY8" fmla="*/ 3006772 h 6538173"/>
              <a:gd name="connsiteX0" fmla="*/ 324552 w 8259285"/>
              <a:gd name="connsiteY0" fmla="*/ 2995642 h 6527043"/>
              <a:gd name="connsiteX1" fmla="*/ 4669355 w 8259285"/>
              <a:gd name="connsiteY1" fmla="*/ 11219 h 6527043"/>
              <a:gd name="connsiteX2" fmla="*/ 8178293 w 8259285"/>
              <a:gd name="connsiteY2" fmla="*/ 2131730 h 6527043"/>
              <a:gd name="connsiteX3" fmla="*/ 6949746 w 8259285"/>
              <a:gd name="connsiteY3" fmla="*/ 5060053 h 6527043"/>
              <a:gd name="connsiteX4" fmla="*/ 5294849 w 8259285"/>
              <a:gd name="connsiteY4" fmla="*/ 5318107 h 6527043"/>
              <a:gd name="connsiteX5" fmla="*/ 3783004 w 8259285"/>
              <a:gd name="connsiteY5" fmla="*/ 5452741 h 6527043"/>
              <a:gd name="connsiteX6" fmla="*/ 1222123 w 8259285"/>
              <a:gd name="connsiteY6" fmla="*/ 6412021 h 6527043"/>
              <a:gd name="connsiteX7" fmla="*/ 318942 w 8259285"/>
              <a:gd name="connsiteY7" fmla="*/ 6383971 h 6527043"/>
              <a:gd name="connsiteX8" fmla="*/ 324552 w 8259285"/>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4983693 w 7948129"/>
              <a:gd name="connsiteY4" fmla="*/ 5318107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48129"/>
              <a:gd name="connsiteY0" fmla="*/ 2995642 h 6527043"/>
              <a:gd name="connsiteX1" fmla="*/ 4358199 w 7948129"/>
              <a:gd name="connsiteY1" fmla="*/ 11219 h 6527043"/>
              <a:gd name="connsiteX2" fmla="*/ 7867137 w 7948129"/>
              <a:gd name="connsiteY2" fmla="*/ 2131730 h 6527043"/>
              <a:gd name="connsiteX3" fmla="*/ 6638590 w 7948129"/>
              <a:gd name="connsiteY3" fmla="*/ 5060053 h 6527043"/>
              <a:gd name="connsiteX4" fmla="*/ 5022962 w 7948129"/>
              <a:gd name="connsiteY4" fmla="*/ 5245179 h 6527043"/>
              <a:gd name="connsiteX5" fmla="*/ 3471848 w 7948129"/>
              <a:gd name="connsiteY5" fmla="*/ 5452741 h 6527043"/>
              <a:gd name="connsiteX6" fmla="*/ 910967 w 7948129"/>
              <a:gd name="connsiteY6" fmla="*/ 6412021 h 6527043"/>
              <a:gd name="connsiteX7" fmla="*/ 7786 w 7948129"/>
              <a:gd name="connsiteY7" fmla="*/ 6383971 h 6527043"/>
              <a:gd name="connsiteX8" fmla="*/ 13396 w 7948129"/>
              <a:gd name="connsiteY8" fmla="*/ 2995642 h 6527043"/>
              <a:gd name="connsiteX0" fmla="*/ 13396 w 7972932"/>
              <a:gd name="connsiteY0" fmla="*/ 2995642 h 6527043"/>
              <a:gd name="connsiteX1" fmla="*/ 4358199 w 7972932"/>
              <a:gd name="connsiteY1" fmla="*/ 11219 h 6527043"/>
              <a:gd name="connsiteX2" fmla="*/ 7867137 w 7972932"/>
              <a:gd name="connsiteY2" fmla="*/ 2131730 h 6527043"/>
              <a:gd name="connsiteX3" fmla="*/ 6638590 w 7972932"/>
              <a:gd name="connsiteY3" fmla="*/ 5060053 h 6527043"/>
              <a:gd name="connsiteX4" fmla="*/ 5022962 w 7972932"/>
              <a:gd name="connsiteY4" fmla="*/ 5245179 h 6527043"/>
              <a:gd name="connsiteX5" fmla="*/ 3471848 w 7972932"/>
              <a:gd name="connsiteY5" fmla="*/ 5452741 h 6527043"/>
              <a:gd name="connsiteX6" fmla="*/ 910967 w 7972932"/>
              <a:gd name="connsiteY6" fmla="*/ 6412021 h 6527043"/>
              <a:gd name="connsiteX7" fmla="*/ 7786 w 7972932"/>
              <a:gd name="connsiteY7" fmla="*/ 6383971 h 6527043"/>
              <a:gd name="connsiteX8" fmla="*/ 13396 w 7972932"/>
              <a:gd name="connsiteY8" fmla="*/ 2995642 h 6527043"/>
              <a:gd name="connsiteX0" fmla="*/ 13396 w 7942336"/>
              <a:gd name="connsiteY0" fmla="*/ 2995642 h 6527043"/>
              <a:gd name="connsiteX1" fmla="*/ 4358199 w 7942336"/>
              <a:gd name="connsiteY1" fmla="*/ 11219 h 6527043"/>
              <a:gd name="connsiteX2" fmla="*/ 7867137 w 7942336"/>
              <a:gd name="connsiteY2" fmla="*/ 2131730 h 6527043"/>
              <a:gd name="connsiteX3" fmla="*/ 6638590 w 7942336"/>
              <a:gd name="connsiteY3" fmla="*/ 5060053 h 6527043"/>
              <a:gd name="connsiteX4" fmla="*/ 5022962 w 7942336"/>
              <a:gd name="connsiteY4" fmla="*/ 5245179 h 6527043"/>
              <a:gd name="connsiteX5" fmla="*/ 3471848 w 7942336"/>
              <a:gd name="connsiteY5" fmla="*/ 5452741 h 6527043"/>
              <a:gd name="connsiteX6" fmla="*/ 910967 w 7942336"/>
              <a:gd name="connsiteY6" fmla="*/ 6412021 h 6527043"/>
              <a:gd name="connsiteX7" fmla="*/ 7786 w 7942336"/>
              <a:gd name="connsiteY7" fmla="*/ 6383971 h 6527043"/>
              <a:gd name="connsiteX8" fmla="*/ 13396 w 7942336"/>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9459"/>
              <a:gd name="connsiteY0" fmla="*/ 2995642 h 6527043"/>
              <a:gd name="connsiteX1" fmla="*/ 4358199 w 7929459"/>
              <a:gd name="connsiteY1" fmla="*/ 11219 h 6527043"/>
              <a:gd name="connsiteX2" fmla="*/ 7867137 w 7929459"/>
              <a:gd name="connsiteY2" fmla="*/ 2131730 h 6527043"/>
              <a:gd name="connsiteX3" fmla="*/ 6638590 w 7929459"/>
              <a:gd name="connsiteY3" fmla="*/ 5060053 h 6527043"/>
              <a:gd name="connsiteX4" fmla="*/ 5073450 w 7929459"/>
              <a:gd name="connsiteY4" fmla="*/ 5295668 h 6527043"/>
              <a:gd name="connsiteX5" fmla="*/ 3471848 w 7929459"/>
              <a:gd name="connsiteY5" fmla="*/ 5452741 h 6527043"/>
              <a:gd name="connsiteX6" fmla="*/ 910967 w 7929459"/>
              <a:gd name="connsiteY6" fmla="*/ 6412021 h 6527043"/>
              <a:gd name="connsiteX7" fmla="*/ 7786 w 7929459"/>
              <a:gd name="connsiteY7" fmla="*/ 6383971 h 6527043"/>
              <a:gd name="connsiteX8" fmla="*/ 13396 w 7929459"/>
              <a:gd name="connsiteY8" fmla="*/ 2995642 h 6527043"/>
              <a:gd name="connsiteX0" fmla="*/ 13396 w 7926666"/>
              <a:gd name="connsiteY0" fmla="*/ 2995642 h 6527043"/>
              <a:gd name="connsiteX1" fmla="*/ 4358199 w 7926666"/>
              <a:gd name="connsiteY1" fmla="*/ 11219 h 6527043"/>
              <a:gd name="connsiteX2" fmla="*/ 7867137 w 7926666"/>
              <a:gd name="connsiteY2" fmla="*/ 2131730 h 6527043"/>
              <a:gd name="connsiteX3" fmla="*/ 6638590 w 7926666"/>
              <a:gd name="connsiteY3" fmla="*/ 5060053 h 6527043"/>
              <a:gd name="connsiteX4" fmla="*/ 5073450 w 7926666"/>
              <a:gd name="connsiteY4" fmla="*/ 5295668 h 6527043"/>
              <a:gd name="connsiteX5" fmla="*/ 3471848 w 7926666"/>
              <a:gd name="connsiteY5" fmla="*/ 5452741 h 6527043"/>
              <a:gd name="connsiteX6" fmla="*/ 910967 w 7926666"/>
              <a:gd name="connsiteY6" fmla="*/ 6412021 h 6527043"/>
              <a:gd name="connsiteX7" fmla="*/ 7786 w 7926666"/>
              <a:gd name="connsiteY7" fmla="*/ 6383971 h 6527043"/>
              <a:gd name="connsiteX8" fmla="*/ 13396 w 7926666"/>
              <a:gd name="connsiteY8" fmla="*/ 2995642 h 6527043"/>
              <a:gd name="connsiteX0" fmla="*/ 13396 w 7925081"/>
              <a:gd name="connsiteY0" fmla="*/ 2995642 h 6527043"/>
              <a:gd name="connsiteX1" fmla="*/ 4358199 w 7925081"/>
              <a:gd name="connsiteY1" fmla="*/ 11219 h 6527043"/>
              <a:gd name="connsiteX2" fmla="*/ 7867137 w 7925081"/>
              <a:gd name="connsiteY2" fmla="*/ 2131730 h 6527043"/>
              <a:gd name="connsiteX3" fmla="*/ 6638590 w 7925081"/>
              <a:gd name="connsiteY3" fmla="*/ 5060053 h 6527043"/>
              <a:gd name="connsiteX4" fmla="*/ 5073450 w 7925081"/>
              <a:gd name="connsiteY4" fmla="*/ 5295668 h 6527043"/>
              <a:gd name="connsiteX5" fmla="*/ 3471848 w 7925081"/>
              <a:gd name="connsiteY5" fmla="*/ 5452741 h 6527043"/>
              <a:gd name="connsiteX6" fmla="*/ 910967 w 7925081"/>
              <a:gd name="connsiteY6" fmla="*/ 6412021 h 6527043"/>
              <a:gd name="connsiteX7" fmla="*/ 7786 w 7925081"/>
              <a:gd name="connsiteY7" fmla="*/ 6383971 h 6527043"/>
              <a:gd name="connsiteX8" fmla="*/ 13396 w 7925081"/>
              <a:gd name="connsiteY8" fmla="*/ 2995642 h 6527043"/>
              <a:gd name="connsiteX0" fmla="*/ 13396 w 7925081"/>
              <a:gd name="connsiteY0" fmla="*/ 2998971 h 6530372"/>
              <a:gd name="connsiteX1" fmla="*/ 4358199 w 7925081"/>
              <a:gd name="connsiteY1" fmla="*/ 14548 h 6530372"/>
              <a:gd name="connsiteX2" fmla="*/ 7867137 w 7925081"/>
              <a:gd name="connsiteY2" fmla="*/ 2135059 h 6530372"/>
              <a:gd name="connsiteX3" fmla="*/ 6638590 w 7925081"/>
              <a:gd name="connsiteY3" fmla="*/ 5063382 h 6530372"/>
              <a:gd name="connsiteX4" fmla="*/ 5073450 w 7925081"/>
              <a:gd name="connsiteY4" fmla="*/ 5298997 h 6530372"/>
              <a:gd name="connsiteX5" fmla="*/ 3471848 w 7925081"/>
              <a:gd name="connsiteY5" fmla="*/ 5456070 h 6530372"/>
              <a:gd name="connsiteX6" fmla="*/ 910967 w 7925081"/>
              <a:gd name="connsiteY6" fmla="*/ 6415350 h 6530372"/>
              <a:gd name="connsiteX7" fmla="*/ 7786 w 7925081"/>
              <a:gd name="connsiteY7" fmla="*/ 6387300 h 6530372"/>
              <a:gd name="connsiteX8" fmla="*/ 13396 w 7925081"/>
              <a:gd name="connsiteY8" fmla="*/ 2998971 h 6530372"/>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83187"/>
              <a:gd name="connsiteX1" fmla="*/ 4358841 w 7925723"/>
              <a:gd name="connsiteY1" fmla="*/ 14548 h 6483187"/>
              <a:gd name="connsiteX2" fmla="*/ 7867779 w 7925723"/>
              <a:gd name="connsiteY2" fmla="*/ 2135059 h 6483187"/>
              <a:gd name="connsiteX3" fmla="*/ 6639232 w 7925723"/>
              <a:gd name="connsiteY3" fmla="*/ 5063382 h 6483187"/>
              <a:gd name="connsiteX4" fmla="*/ 5074092 w 7925723"/>
              <a:gd name="connsiteY4" fmla="*/ 5298997 h 6483187"/>
              <a:gd name="connsiteX5" fmla="*/ 3472490 w 7925723"/>
              <a:gd name="connsiteY5" fmla="*/ 5456070 h 6483187"/>
              <a:gd name="connsiteX6" fmla="*/ 911609 w 7925723"/>
              <a:gd name="connsiteY6" fmla="*/ 6415350 h 6483187"/>
              <a:gd name="connsiteX7" fmla="*/ 8428 w 7925723"/>
              <a:gd name="connsiteY7" fmla="*/ 6387300 h 6483187"/>
              <a:gd name="connsiteX8" fmla="*/ 14038 w 7925723"/>
              <a:gd name="connsiteY8" fmla="*/ 2998971 h 6483187"/>
              <a:gd name="connsiteX0" fmla="*/ 14038 w 7925723"/>
              <a:gd name="connsiteY0" fmla="*/ 2998971 h 6415350"/>
              <a:gd name="connsiteX1" fmla="*/ 4358841 w 7925723"/>
              <a:gd name="connsiteY1" fmla="*/ 14548 h 6415350"/>
              <a:gd name="connsiteX2" fmla="*/ 7867779 w 7925723"/>
              <a:gd name="connsiteY2" fmla="*/ 2135059 h 6415350"/>
              <a:gd name="connsiteX3" fmla="*/ 6639232 w 7925723"/>
              <a:gd name="connsiteY3" fmla="*/ 5063382 h 6415350"/>
              <a:gd name="connsiteX4" fmla="*/ 5074092 w 7925723"/>
              <a:gd name="connsiteY4" fmla="*/ 5298997 h 6415350"/>
              <a:gd name="connsiteX5" fmla="*/ 3472490 w 7925723"/>
              <a:gd name="connsiteY5" fmla="*/ 5456070 h 6415350"/>
              <a:gd name="connsiteX6" fmla="*/ 911609 w 7925723"/>
              <a:gd name="connsiteY6" fmla="*/ 6415350 h 6415350"/>
              <a:gd name="connsiteX7" fmla="*/ 8428 w 7925723"/>
              <a:gd name="connsiteY7" fmla="*/ 6387300 h 6415350"/>
              <a:gd name="connsiteX8" fmla="*/ 14038 w 7925723"/>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325001 w 8236686"/>
              <a:gd name="connsiteY0" fmla="*/ 2998971 h 6415350"/>
              <a:gd name="connsiteX1" fmla="*/ 4669804 w 8236686"/>
              <a:gd name="connsiteY1" fmla="*/ 14548 h 6415350"/>
              <a:gd name="connsiteX2" fmla="*/ 8178742 w 8236686"/>
              <a:gd name="connsiteY2" fmla="*/ 2135059 h 6415350"/>
              <a:gd name="connsiteX3" fmla="*/ 6950195 w 8236686"/>
              <a:gd name="connsiteY3" fmla="*/ 5063382 h 6415350"/>
              <a:gd name="connsiteX4" fmla="*/ 5385055 w 8236686"/>
              <a:gd name="connsiteY4" fmla="*/ 5298997 h 6415350"/>
              <a:gd name="connsiteX5" fmla="*/ 3783453 w 8236686"/>
              <a:gd name="connsiteY5" fmla="*/ 5456070 h 6415350"/>
              <a:gd name="connsiteX6" fmla="*/ 1222572 w 8236686"/>
              <a:gd name="connsiteY6" fmla="*/ 6415350 h 6415350"/>
              <a:gd name="connsiteX7" fmla="*/ 319391 w 8236686"/>
              <a:gd name="connsiteY7" fmla="*/ 6404130 h 6415350"/>
              <a:gd name="connsiteX8" fmla="*/ 325001 w 8236686"/>
              <a:gd name="connsiteY8" fmla="*/ 2998971 h 6415350"/>
              <a:gd name="connsiteX0" fmla="*/ 7548 w 7919233"/>
              <a:gd name="connsiteY0" fmla="*/ 2998971 h 6415350"/>
              <a:gd name="connsiteX1" fmla="*/ 4352351 w 7919233"/>
              <a:gd name="connsiteY1" fmla="*/ 14548 h 6415350"/>
              <a:gd name="connsiteX2" fmla="*/ 7861289 w 7919233"/>
              <a:gd name="connsiteY2" fmla="*/ 2135059 h 6415350"/>
              <a:gd name="connsiteX3" fmla="*/ 6632742 w 7919233"/>
              <a:gd name="connsiteY3" fmla="*/ 5063382 h 6415350"/>
              <a:gd name="connsiteX4" fmla="*/ 5067602 w 7919233"/>
              <a:gd name="connsiteY4" fmla="*/ 5298997 h 6415350"/>
              <a:gd name="connsiteX5" fmla="*/ 3466000 w 7919233"/>
              <a:gd name="connsiteY5" fmla="*/ 5456070 h 6415350"/>
              <a:gd name="connsiteX6" fmla="*/ 905119 w 7919233"/>
              <a:gd name="connsiteY6" fmla="*/ 6415350 h 6415350"/>
              <a:gd name="connsiteX7" fmla="*/ 1938 w 7919233"/>
              <a:gd name="connsiteY7" fmla="*/ 6404130 h 6415350"/>
              <a:gd name="connsiteX8" fmla="*/ 7548 w 7919233"/>
              <a:gd name="connsiteY8" fmla="*/ 2998971 h 64153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2424 h 6412950"/>
              <a:gd name="connsiteX1" fmla="*/ 4352351 w 7919233"/>
              <a:gd name="connsiteY1" fmla="*/ 12148 h 6412950"/>
              <a:gd name="connsiteX2" fmla="*/ 7861289 w 7919233"/>
              <a:gd name="connsiteY2" fmla="*/ 2132659 h 6412950"/>
              <a:gd name="connsiteX3" fmla="*/ 6632742 w 7919233"/>
              <a:gd name="connsiteY3" fmla="*/ 5060982 h 6412950"/>
              <a:gd name="connsiteX4" fmla="*/ 5067602 w 7919233"/>
              <a:gd name="connsiteY4" fmla="*/ 5296597 h 6412950"/>
              <a:gd name="connsiteX5" fmla="*/ 3466000 w 7919233"/>
              <a:gd name="connsiteY5" fmla="*/ 5453670 h 6412950"/>
              <a:gd name="connsiteX6" fmla="*/ 905119 w 7919233"/>
              <a:gd name="connsiteY6" fmla="*/ 6412950 h 6412950"/>
              <a:gd name="connsiteX7" fmla="*/ 1938 w 7919233"/>
              <a:gd name="connsiteY7" fmla="*/ 6401730 h 6412950"/>
              <a:gd name="connsiteX8" fmla="*/ 7548 w 7919233"/>
              <a:gd name="connsiteY8" fmla="*/ 2912424 h 641295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19534 h 6420060"/>
              <a:gd name="connsiteX1" fmla="*/ 4352351 w 7919233"/>
              <a:gd name="connsiteY1" fmla="*/ 19258 h 6420060"/>
              <a:gd name="connsiteX2" fmla="*/ 7861289 w 7919233"/>
              <a:gd name="connsiteY2" fmla="*/ 2139769 h 6420060"/>
              <a:gd name="connsiteX3" fmla="*/ 6632742 w 7919233"/>
              <a:gd name="connsiteY3" fmla="*/ 5068092 h 6420060"/>
              <a:gd name="connsiteX4" fmla="*/ 5067602 w 7919233"/>
              <a:gd name="connsiteY4" fmla="*/ 5303707 h 6420060"/>
              <a:gd name="connsiteX5" fmla="*/ 3466000 w 7919233"/>
              <a:gd name="connsiteY5" fmla="*/ 5460780 h 6420060"/>
              <a:gd name="connsiteX6" fmla="*/ 905119 w 7919233"/>
              <a:gd name="connsiteY6" fmla="*/ 6420060 h 6420060"/>
              <a:gd name="connsiteX7" fmla="*/ 1938 w 7919233"/>
              <a:gd name="connsiteY7" fmla="*/ 6408840 h 6420060"/>
              <a:gd name="connsiteX8" fmla="*/ 7548 w 7919233"/>
              <a:gd name="connsiteY8" fmla="*/ 2919534 h 6420060"/>
              <a:gd name="connsiteX0" fmla="*/ 7548 w 7919233"/>
              <a:gd name="connsiteY0" fmla="*/ 2931541 h 6432067"/>
              <a:gd name="connsiteX1" fmla="*/ 4352351 w 7919233"/>
              <a:gd name="connsiteY1" fmla="*/ 31265 h 6432067"/>
              <a:gd name="connsiteX2" fmla="*/ 7861289 w 7919233"/>
              <a:gd name="connsiteY2" fmla="*/ 2151776 h 6432067"/>
              <a:gd name="connsiteX3" fmla="*/ 6632742 w 7919233"/>
              <a:gd name="connsiteY3" fmla="*/ 5080099 h 6432067"/>
              <a:gd name="connsiteX4" fmla="*/ 5067602 w 7919233"/>
              <a:gd name="connsiteY4" fmla="*/ 5315714 h 6432067"/>
              <a:gd name="connsiteX5" fmla="*/ 3466000 w 7919233"/>
              <a:gd name="connsiteY5" fmla="*/ 5472787 h 6432067"/>
              <a:gd name="connsiteX6" fmla="*/ 905119 w 7919233"/>
              <a:gd name="connsiteY6" fmla="*/ 6432067 h 6432067"/>
              <a:gd name="connsiteX7" fmla="*/ 1938 w 7919233"/>
              <a:gd name="connsiteY7" fmla="*/ 6420847 h 6432067"/>
              <a:gd name="connsiteX8" fmla="*/ 7548 w 7919233"/>
              <a:gd name="connsiteY8" fmla="*/ 2931541 h 643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9233" h="6432067">
                <a:moveTo>
                  <a:pt x="7548" y="2931541"/>
                </a:moveTo>
                <a:cubicBezTo>
                  <a:pt x="878472" y="1344898"/>
                  <a:pt x="3037784" y="200495"/>
                  <a:pt x="4352351" y="31265"/>
                </a:cubicBezTo>
                <a:cubicBezTo>
                  <a:pt x="6014727" y="-194063"/>
                  <a:pt x="7633623" y="827859"/>
                  <a:pt x="7861289" y="2151776"/>
                </a:cubicBezTo>
                <a:cubicBezTo>
                  <a:pt x="8189931" y="4109601"/>
                  <a:pt x="7031039" y="4866926"/>
                  <a:pt x="6632742" y="5080099"/>
                </a:cubicBezTo>
                <a:cubicBezTo>
                  <a:pt x="6234445" y="5293272"/>
                  <a:pt x="5500026" y="5289535"/>
                  <a:pt x="5067602" y="5315714"/>
                </a:cubicBezTo>
                <a:cubicBezTo>
                  <a:pt x="4635178" y="5341893"/>
                  <a:pt x="4159747" y="5286728"/>
                  <a:pt x="3466000" y="5472787"/>
                </a:cubicBezTo>
                <a:cubicBezTo>
                  <a:pt x="2772253" y="5658846"/>
                  <a:pt x="1485268" y="6274057"/>
                  <a:pt x="905119" y="6432067"/>
                </a:cubicBezTo>
                <a:lnTo>
                  <a:pt x="1938" y="6420847"/>
                </a:lnTo>
                <a:cubicBezTo>
                  <a:pt x="-3794" y="3702895"/>
                  <a:pt x="4743" y="4634120"/>
                  <a:pt x="7548" y="2931541"/>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14" name="Platshållare för text 13"/>
          <p:cNvSpPr>
            <a:spLocks noGrp="1" noChangeAspect="1"/>
          </p:cNvSpPr>
          <p:nvPr>
            <p:ph type="body" sz="quarter" idx="11" hasCustomPrompt="1"/>
          </p:nvPr>
        </p:nvSpPr>
        <p:spPr>
          <a:xfrm>
            <a:off x="1008062" y="2142949"/>
            <a:ext cx="6228233" cy="2530027"/>
          </a:xfrm>
        </p:spPr>
        <p:txBody>
          <a:bodyPr anchor="ctr" anchorCtr="0">
            <a:noAutofit/>
          </a:bodyPr>
          <a:lstStyle>
            <a:lvl1pPr marL="0" indent="0">
              <a:buNone/>
              <a:defRPr sz="3000" b="1" baseline="0">
                <a:solidFill>
                  <a:schemeClr val="bg1"/>
                </a:solidFill>
              </a:defRPr>
            </a:lvl1pPr>
          </a:lstStyle>
          <a:p>
            <a:pPr lvl="0"/>
            <a:r>
              <a:rPr lang="sv-SE" dirty="0"/>
              <a:t>Skriv rubrik här</a:t>
            </a:r>
          </a:p>
        </p:txBody>
      </p:sp>
    </p:spTree>
    <p:extLst>
      <p:ext uri="{BB962C8B-B14F-4D97-AF65-F5344CB8AC3E}">
        <p14:creationId xmlns:p14="http://schemas.microsoft.com/office/powerpoint/2010/main" val="76884232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delare-Brun 2">
    <p:bg>
      <p:bgRef idx="1001">
        <a:schemeClr val="bg2"/>
      </p:bgRef>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8837907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pic>
        <p:nvPicPr>
          <p:cNvPr id="5" name="Picture 4"/>
          <p:cNvPicPr>
            <a:picLocks noChangeAspect="1"/>
          </p:cNvPicPr>
          <p:nvPr userDrawn="1"/>
        </p:nvPicPr>
        <p:blipFill>
          <a:blip r:embed="rId3"/>
          <a:stretch>
            <a:fillRect/>
          </a:stretch>
        </p:blipFill>
        <p:spPr>
          <a:xfrm>
            <a:off x="2529398" y="1938165"/>
            <a:ext cx="3725034" cy="2486369"/>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Avdelare-Grön 2">
    <p:bg>
      <p:bgPr>
        <a:solidFill>
          <a:srgbClr val="00C0C2"/>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tx2">
              <a:lumMod val="75000"/>
            </a:schemeClr>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24403069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Avdelare-Gul 2">
    <p:bg>
      <p:bgPr>
        <a:solidFill>
          <a:schemeClr val="accent3"/>
        </a:solidFill>
        <a:effectLst/>
      </p:bgPr>
    </p:bg>
    <p:spTree>
      <p:nvGrpSpPr>
        <p:cNvPr id="1" name=""/>
        <p:cNvGrpSpPr/>
        <p:nvPr/>
      </p:nvGrpSpPr>
      <p:grpSpPr>
        <a:xfrm>
          <a:off x="0" y="0"/>
          <a:ext cx="0" cy="0"/>
          <a:chOff x="0" y="0"/>
          <a:chExt cx="0" cy="0"/>
        </a:xfrm>
      </p:grpSpPr>
      <p:sp>
        <p:nvSpPr>
          <p:cNvPr id="3" name="Ellips 2"/>
          <p:cNvSpPr/>
          <p:nvPr userDrawn="1"/>
        </p:nvSpPr>
        <p:spPr bwMode="auto">
          <a:xfrm>
            <a:off x="1388339" y="224272"/>
            <a:ext cx="6571990" cy="6007675"/>
          </a:xfrm>
          <a:custGeom>
            <a:avLst/>
            <a:gdLst>
              <a:gd name="connsiteX0" fmla="*/ 0 w 6597144"/>
              <a:gd name="connsiteY0" fmla="*/ 2818933 h 5637865"/>
              <a:gd name="connsiteX1" fmla="*/ 3298572 w 6597144"/>
              <a:gd name="connsiteY1" fmla="*/ 0 h 5637865"/>
              <a:gd name="connsiteX2" fmla="*/ 6597144 w 6597144"/>
              <a:gd name="connsiteY2" fmla="*/ 2818933 h 5637865"/>
              <a:gd name="connsiteX3" fmla="*/ 3298572 w 6597144"/>
              <a:gd name="connsiteY3" fmla="*/ 5637866 h 5637865"/>
              <a:gd name="connsiteX4" fmla="*/ 0 w 6597144"/>
              <a:gd name="connsiteY4" fmla="*/ 2818933 h 5637865"/>
              <a:gd name="connsiteX0" fmla="*/ 36 w 6597180"/>
              <a:gd name="connsiteY0" fmla="*/ 3015277 h 5834210"/>
              <a:gd name="connsiteX1" fmla="*/ 3248120 w 6597180"/>
              <a:gd name="connsiteY1" fmla="*/ 0 h 5834210"/>
              <a:gd name="connsiteX2" fmla="*/ 6597180 w 6597180"/>
              <a:gd name="connsiteY2" fmla="*/ 3015277 h 5834210"/>
              <a:gd name="connsiteX3" fmla="*/ 3298608 w 6597180"/>
              <a:gd name="connsiteY3" fmla="*/ 5834210 h 5834210"/>
              <a:gd name="connsiteX4" fmla="*/ 36 w 6597180"/>
              <a:gd name="connsiteY4" fmla="*/ 3015277 h 5834210"/>
              <a:gd name="connsiteX0" fmla="*/ 25 w 6563510"/>
              <a:gd name="connsiteY0" fmla="*/ 3015330 h 5834354"/>
              <a:gd name="connsiteX1" fmla="*/ 3248109 w 6563510"/>
              <a:gd name="connsiteY1" fmla="*/ 53 h 5834354"/>
              <a:gd name="connsiteX2" fmla="*/ 6563510 w 6563510"/>
              <a:gd name="connsiteY2" fmla="*/ 3088258 h 5834354"/>
              <a:gd name="connsiteX3" fmla="*/ 3298597 w 6563510"/>
              <a:gd name="connsiteY3" fmla="*/ 5834263 h 5834354"/>
              <a:gd name="connsiteX4" fmla="*/ 25 w 6563510"/>
              <a:gd name="connsiteY4" fmla="*/ 3015330 h 5834354"/>
              <a:gd name="connsiteX0" fmla="*/ 35 w 6563520"/>
              <a:gd name="connsiteY0" fmla="*/ 3015398 h 5834422"/>
              <a:gd name="connsiteX1" fmla="*/ 3248119 w 6563520"/>
              <a:gd name="connsiteY1" fmla="*/ 121 h 5834422"/>
              <a:gd name="connsiteX2" fmla="*/ 6563520 w 6563520"/>
              <a:gd name="connsiteY2" fmla="*/ 3088326 h 5834422"/>
              <a:gd name="connsiteX3" fmla="*/ 3298607 w 6563520"/>
              <a:gd name="connsiteY3" fmla="*/ 5834331 h 5834422"/>
              <a:gd name="connsiteX4" fmla="*/ 35 w 6563520"/>
              <a:gd name="connsiteY4" fmla="*/ 3015398 h 5834422"/>
              <a:gd name="connsiteX0" fmla="*/ 12 w 6563497"/>
              <a:gd name="connsiteY0" fmla="*/ 3015398 h 6002706"/>
              <a:gd name="connsiteX1" fmla="*/ 3248096 w 6563497"/>
              <a:gd name="connsiteY1" fmla="*/ 121 h 6002706"/>
              <a:gd name="connsiteX2" fmla="*/ 6563497 w 6563497"/>
              <a:gd name="connsiteY2" fmla="*/ 3088326 h 6002706"/>
              <a:gd name="connsiteX3" fmla="*/ 3214437 w 6563497"/>
              <a:gd name="connsiteY3" fmla="*/ 6002626 h 6002706"/>
              <a:gd name="connsiteX4" fmla="*/ 12 w 6563497"/>
              <a:gd name="connsiteY4" fmla="*/ 3015398 h 6002706"/>
              <a:gd name="connsiteX0" fmla="*/ 21 w 6563506"/>
              <a:gd name="connsiteY0" fmla="*/ 3015398 h 6003162"/>
              <a:gd name="connsiteX1" fmla="*/ 3248105 w 6563506"/>
              <a:gd name="connsiteY1" fmla="*/ 121 h 6003162"/>
              <a:gd name="connsiteX2" fmla="*/ 6563506 w 6563506"/>
              <a:gd name="connsiteY2" fmla="*/ 3088326 h 6003162"/>
              <a:gd name="connsiteX3" fmla="*/ 3214446 w 6563506"/>
              <a:gd name="connsiteY3" fmla="*/ 6002626 h 6003162"/>
              <a:gd name="connsiteX4" fmla="*/ 21 w 6563506"/>
              <a:gd name="connsiteY4" fmla="*/ 3015398 h 6003162"/>
              <a:gd name="connsiteX0" fmla="*/ 25 w 6563510"/>
              <a:gd name="connsiteY0" fmla="*/ 3015398 h 6006882"/>
              <a:gd name="connsiteX1" fmla="*/ 3248109 w 6563510"/>
              <a:gd name="connsiteY1" fmla="*/ 121 h 6006882"/>
              <a:gd name="connsiteX2" fmla="*/ 6563510 w 6563510"/>
              <a:gd name="connsiteY2" fmla="*/ 3088326 h 6006882"/>
              <a:gd name="connsiteX3" fmla="*/ 3214450 w 6563510"/>
              <a:gd name="connsiteY3" fmla="*/ 6002626 h 6006882"/>
              <a:gd name="connsiteX4" fmla="*/ 25 w 6563510"/>
              <a:gd name="connsiteY4" fmla="*/ 3015398 h 6006882"/>
              <a:gd name="connsiteX0" fmla="*/ 8505 w 6571990"/>
              <a:gd name="connsiteY0" fmla="*/ 3015398 h 6007675"/>
              <a:gd name="connsiteX1" fmla="*/ 3256589 w 6571990"/>
              <a:gd name="connsiteY1" fmla="*/ 121 h 6007675"/>
              <a:gd name="connsiteX2" fmla="*/ 6571990 w 6571990"/>
              <a:gd name="connsiteY2" fmla="*/ 3088326 h 6007675"/>
              <a:gd name="connsiteX3" fmla="*/ 3222930 w 6571990"/>
              <a:gd name="connsiteY3" fmla="*/ 6002626 h 6007675"/>
              <a:gd name="connsiteX4" fmla="*/ 8505 w 6571990"/>
              <a:gd name="connsiteY4" fmla="*/ 3015398 h 6007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1990" h="6007675">
                <a:moveTo>
                  <a:pt x="8505" y="3015398"/>
                </a:moveTo>
                <a:cubicBezTo>
                  <a:pt x="-131740" y="1667172"/>
                  <a:pt x="1483887" y="16015"/>
                  <a:pt x="3256589" y="121"/>
                </a:cubicBezTo>
                <a:cubicBezTo>
                  <a:pt x="5029291" y="-15773"/>
                  <a:pt x="6571990" y="1531472"/>
                  <a:pt x="6571990" y="3088326"/>
                </a:cubicBezTo>
                <a:cubicBezTo>
                  <a:pt x="6571990" y="4645180"/>
                  <a:pt x="5528564" y="5891366"/>
                  <a:pt x="3222930" y="6002626"/>
                </a:cubicBezTo>
                <a:cubicBezTo>
                  <a:pt x="917296" y="6113886"/>
                  <a:pt x="148750" y="4363624"/>
                  <a:pt x="8505" y="3015398"/>
                </a:cubicBezTo>
                <a:close/>
              </a:path>
            </a:pathLst>
          </a:custGeom>
          <a:solidFill>
            <a:schemeClr val="accent2"/>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sv-SE" sz="1900" b="0" i="0" u="none" strike="noStrike" cap="none" normalizeH="0" baseline="0" dirty="0">
              <a:ln>
                <a:noFill/>
              </a:ln>
              <a:solidFill>
                <a:schemeClr val="tx1"/>
              </a:solidFill>
              <a:effectLst/>
              <a:latin typeface="Arial" charset="0"/>
            </a:endParaRPr>
          </a:p>
        </p:txBody>
      </p:sp>
      <p:sp>
        <p:nvSpPr>
          <p:cNvPr id="4" name="Platshållare för text 3"/>
          <p:cNvSpPr>
            <a:spLocks noGrp="1" noChangeAspect="1"/>
          </p:cNvSpPr>
          <p:nvPr>
            <p:ph type="body" sz="quarter" idx="14" hasCustomPrompt="1"/>
          </p:nvPr>
        </p:nvSpPr>
        <p:spPr>
          <a:xfrm>
            <a:off x="1763688" y="2482598"/>
            <a:ext cx="5400600" cy="1872208"/>
          </a:xfrm>
        </p:spPr>
        <p:txBody>
          <a:bodyPr anchor="ctr">
            <a:noAutofit/>
          </a:bodyPr>
          <a:lstStyle>
            <a:lvl1pPr marL="0" indent="0">
              <a:buNone/>
              <a:defRPr sz="3000" b="1">
                <a:solidFill>
                  <a:schemeClr val="bg1"/>
                </a:solidFill>
              </a:defRPr>
            </a:lvl1pPr>
          </a:lstStyle>
          <a:p>
            <a:pPr lvl="0"/>
            <a:r>
              <a:rPr lang="sv-SE" dirty="0"/>
              <a:t>Skriv rubrik här</a:t>
            </a:r>
          </a:p>
        </p:txBody>
      </p:sp>
    </p:spTree>
    <p:extLst>
      <p:ext uri="{BB962C8B-B14F-4D97-AF65-F5344CB8AC3E}">
        <p14:creationId xmlns:p14="http://schemas.microsoft.com/office/powerpoint/2010/main" val="41253970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1008063" y="2286397"/>
            <a:ext cx="7127875" cy="1470025"/>
          </a:xfrm>
        </p:spPr>
        <p:txBody>
          <a:bodyPr/>
          <a:lstStyle>
            <a:lvl1pPr algn="l">
              <a:defRPr/>
            </a:lvl1pPr>
          </a:lstStyle>
          <a:p>
            <a:r>
              <a:rPr lang="sv-SE" dirty="0"/>
              <a:t>Klicka här för att skriva rubrik</a:t>
            </a:r>
          </a:p>
        </p:txBody>
      </p:sp>
      <p:sp>
        <p:nvSpPr>
          <p:cNvPr id="3" name="Underrubrik 2"/>
          <p:cNvSpPr>
            <a:spLocks noGrp="1" noChangeAspect="1"/>
          </p:cNvSpPr>
          <p:nvPr>
            <p:ph type="subTitle" idx="1" hasCustomPrompt="1"/>
          </p:nvPr>
        </p:nvSpPr>
        <p:spPr>
          <a:xfrm>
            <a:off x="1008064" y="3829199"/>
            <a:ext cx="7127874" cy="1154245"/>
          </a:xfrm>
        </p:spPr>
        <p:txBody>
          <a:bodyPr/>
          <a:lstStyle>
            <a:lvl1pPr marL="0" indent="0" algn="l">
              <a:spcBef>
                <a:spcPts val="0"/>
              </a:spcBef>
              <a:spcAft>
                <a:spcPts val="0"/>
              </a:spcAft>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p>
        </p:txBody>
      </p:sp>
      <p:pic>
        <p:nvPicPr>
          <p:cNvPr id="5" name="InsertedLogotype"/>
          <p:cNvPicPr>
            <a:picLocks noChangeAspect="1"/>
          </p:cNvPicPr>
          <p:nvPr userDrawn="1"/>
        </p:nvPicPr>
        <p:blipFill>
          <a:blip r:embed="rId2"/>
          <a:stretch>
            <a:fillRect/>
          </a:stretch>
        </p:blipFill>
        <p:spPr>
          <a:xfrm>
            <a:off x="7473604" y="5629392"/>
            <a:ext cx="1654981" cy="1104659"/>
          </a:xfrm>
          <a:prstGeom prst="rect">
            <a:avLst/>
          </a:prstGeom>
        </p:spPr>
      </p:pic>
    </p:spTree>
    <p:extLst>
      <p:ext uri="{BB962C8B-B14F-4D97-AF65-F5344CB8AC3E}">
        <p14:creationId xmlns:p14="http://schemas.microsoft.com/office/powerpoint/2010/main" val="2517076009"/>
      </p:ext>
    </p:extLst>
  </p:cSld>
  <p:clrMapOvr>
    <a:masterClrMapping/>
  </p:clrMapOvr>
  <p:extLst>
    <p:ext uri="{DCECCB84-F9BA-43D5-87BE-67443E8EF086}">
      <p15:sldGuideLst xmlns:p15="http://schemas.microsoft.com/office/powerpoint/2012/main">
        <p15:guide id="1" orient="horz" pos="4065" userDrawn="1">
          <p15:clr>
            <a:srgbClr val="FBAE40"/>
          </p15:clr>
        </p15:guide>
        <p15:guide id="2" orient="horz" pos="389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7" name="Platshållare för innehåll 6"/>
          <p:cNvSpPr>
            <a:spLocks noGrp="1"/>
          </p:cNvSpPr>
          <p:nvPr>
            <p:ph sz="quarter" idx="14"/>
          </p:nvPr>
        </p:nvSpPr>
        <p:spPr>
          <a:xfrm>
            <a:off x="1008063" y="1401763"/>
            <a:ext cx="7127875"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5"/>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6"/>
          <p:cNvSpPr>
            <a:spLocks noGrp="1"/>
          </p:cNvSpPr>
          <p:nvPr>
            <p:ph sz="quarter" idx="16"/>
          </p:nvPr>
        </p:nvSpPr>
        <p:spPr>
          <a:xfrm>
            <a:off x="4643938"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3476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3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0" name="Platshållare för innehåll 6"/>
          <p:cNvSpPr>
            <a:spLocks noGrp="1"/>
          </p:cNvSpPr>
          <p:nvPr>
            <p:ph sz="quarter" idx="16"/>
          </p:nvPr>
        </p:nvSpPr>
        <p:spPr>
          <a:xfrm>
            <a:off x="1008063" y="1401763"/>
            <a:ext cx="3492000" cy="4943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innehåll 6"/>
          <p:cNvSpPr>
            <a:spLocks noGrp="1"/>
          </p:cNvSpPr>
          <p:nvPr>
            <p:ph sz="quarter" idx="17"/>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8"/>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742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4 kolumn">
    <p:spTree>
      <p:nvGrpSpPr>
        <p:cNvPr id="1" name=""/>
        <p:cNvGrpSpPr/>
        <p:nvPr/>
      </p:nvGrpSpPr>
      <p:grpSpPr>
        <a:xfrm>
          <a:off x="0" y="0"/>
          <a:ext cx="0" cy="0"/>
          <a:chOff x="0" y="0"/>
          <a:chExt cx="0" cy="0"/>
        </a:xfrm>
      </p:grpSpPr>
      <p:sp>
        <p:nvSpPr>
          <p:cNvPr id="9" name="Rubrik 8"/>
          <p:cNvSpPr>
            <a:spLocks noGrp="1"/>
          </p:cNvSpPr>
          <p:nvPr>
            <p:ph type="title"/>
          </p:nvPr>
        </p:nvSpPr>
        <p:spPr/>
        <p:txBody>
          <a:bodyPr/>
          <a:lstStyle/>
          <a:p>
            <a:r>
              <a:rPr lang="sv-SE"/>
              <a:t>Klicka här för att ändra mall för rubrikformat</a:t>
            </a:r>
            <a:endParaRPr lang="sv-SE" dirty="0"/>
          </a:p>
        </p:txBody>
      </p:sp>
      <p:sp>
        <p:nvSpPr>
          <p:cNvPr id="12" name="Platshållare för innehåll 6"/>
          <p:cNvSpPr>
            <a:spLocks noGrp="1"/>
          </p:cNvSpPr>
          <p:nvPr>
            <p:ph sz="quarter" idx="18"/>
          </p:nvPr>
        </p:nvSpPr>
        <p:spPr>
          <a:xfrm>
            <a:off x="1008063"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6"/>
          <p:cNvSpPr>
            <a:spLocks noGrp="1"/>
          </p:cNvSpPr>
          <p:nvPr>
            <p:ph sz="quarter" idx="19"/>
          </p:nvPr>
        </p:nvSpPr>
        <p:spPr>
          <a:xfrm>
            <a:off x="1008063"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innehåll 6"/>
          <p:cNvSpPr>
            <a:spLocks noGrp="1"/>
          </p:cNvSpPr>
          <p:nvPr>
            <p:ph sz="quarter" idx="20"/>
          </p:nvPr>
        </p:nvSpPr>
        <p:spPr>
          <a:xfrm>
            <a:off x="4643938" y="1401762"/>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innehåll 6"/>
          <p:cNvSpPr>
            <a:spLocks noGrp="1"/>
          </p:cNvSpPr>
          <p:nvPr>
            <p:ph sz="quarter" idx="21"/>
          </p:nvPr>
        </p:nvSpPr>
        <p:spPr>
          <a:xfrm>
            <a:off x="4643938" y="3951087"/>
            <a:ext cx="3492000" cy="239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07680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2143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2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spect="1" noChangeArrowheads="1"/>
          </p:cNvSpPr>
          <p:nvPr>
            <p:ph type="title"/>
          </p:nvPr>
        </p:nvSpPr>
        <p:spPr bwMode="auto">
          <a:xfrm>
            <a:off x="1008063" y="333375"/>
            <a:ext cx="712787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1008048" y="1404715"/>
            <a:ext cx="7126860" cy="4940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sv-SE" dirty="0">
                <a:cs typeface="+mn-cs"/>
              </a:rPr>
              <a:t> </a:t>
            </a:r>
          </a:p>
        </p:txBody>
      </p:sp>
      <p:sp>
        <p:nvSpPr>
          <p:cNvPr id="2" name="xxLanguageTextBox"/>
          <p:cNvSpPr/>
          <p:nvPr userDrawn="1">
            <p:custDataLst>
              <p:tags r:id="rId23"/>
            </p:custDataLst>
          </p:nvPr>
        </p:nvSpPr>
        <p:spPr bwMode="auto">
          <a:xfrm>
            <a:off x="0" y="0"/>
            <a:ext cx="12700" cy="12700"/>
          </a:xfrm>
          <a:prstGeom prst="rect">
            <a:avLst/>
          </a:prstGeom>
          <a:noFill/>
          <a:ln w="19050" cap="flat" cmpd="sng" algn="ctr">
            <a:no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rgbClr val="00A9A7"/>
                </a:solidFill>
                <a:prstDash val="solid"/>
                <a:round/>
                <a:headEnd type="none" w="med" len="med"/>
                <a:tailEnd type="none" w="med" len="med"/>
              </a14:hiddenLine>
            </a:ext>
          </a:extLst>
        </p:spPr>
        <p:txBody>
          <a:bodyPr vert="horz" wrap="square" lIns="90000" tIns="46800" rIns="90000" bIns="46800" numCol="1" rtlCol="0" anchor="ctr" anchorCtr="0" compatLnSpc="1">
            <a:prstTxWarp prst="textNoShape">
              <a:avLst/>
            </a:prstTxWarp>
            <a:noAutofit/>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err="1">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703" r:id="rId14"/>
    <p:sldLayoutId id="2147483704" r:id="rId15"/>
    <p:sldLayoutId id="2147483681" r:id="rId16"/>
    <p:sldLayoutId id="2147483699" r:id="rId17"/>
    <p:sldLayoutId id="2147483701" r:id="rId18"/>
    <p:sldLayoutId id="2147483682" r:id="rId19"/>
    <p:sldLayoutId id="2147483700" r:id="rId20"/>
    <p:sldLayoutId id="2147483702" r:id="rId21"/>
  </p:sldLayoutIdLst>
  <p:hf sldNum="0"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24"/>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24"/>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67" userDrawn="1">
          <p15:clr>
            <a:srgbClr val="F26B43"/>
          </p15:clr>
        </p15:guide>
        <p15:guide id="3" pos="5193" userDrawn="1">
          <p15:clr>
            <a:srgbClr val="F26B43"/>
          </p15:clr>
        </p15:guide>
        <p15:guide id="4" orient="horz" pos="210" userDrawn="1">
          <p15:clr>
            <a:srgbClr val="F26B43"/>
          </p15:clr>
        </p15:guide>
        <p15:guide id="5" orient="horz" pos="883" userDrawn="1">
          <p15:clr>
            <a:srgbClr val="F26B43"/>
          </p15:clr>
        </p15:guide>
        <p15:guide id="6" orient="horz" pos="799" userDrawn="1">
          <p15:clr>
            <a:srgbClr val="F26B43"/>
          </p15:clr>
        </p15:guide>
        <p15:guide id="7" orient="horz" pos="3997" userDrawn="1">
          <p15:clr>
            <a:srgbClr val="F26B43"/>
          </p15:clr>
        </p15:guide>
        <p15:guide id="8" pos="635" userDrawn="1">
          <p15:clr>
            <a:srgbClr val="F26B43"/>
          </p15:clr>
        </p15:guide>
        <p15:guide id="9" pos="5125" userDrawn="1">
          <p15:clr>
            <a:srgbClr val="F26B43"/>
          </p15:clr>
        </p15:guide>
        <p15:guide id="10" pos="158" userDrawn="1">
          <p15:clr>
            <a:srgbClr val="F26B43"/>
          </p15:clr>
        </p15:guide>
        <p15:guide id="11" pos="56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inera.se/kundservice/kontakta-o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60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 i Nationell Testmiljö</a:t>
            </a:r>
          </a:p>
        </p:txBody>
      </p:sp>
      <p:sp>
        <p:nvSpPr>
          <p:cNvPr id="3" name="Content Placeholder 2"/>
          <p:cNvSpPr>
            <a:spLocks noGrp="1"/>
          </p:cNvSpPr>
          <p:nvPr>
            <p:ph sz="quarter" idx="14"/>
          </p:nvPr>
        </p:nvSpPr>
        <p:spPr/>
        <p:txBody>
          <a:bodyPr/>
          <a:lstStyle/>
          <a:p>
            <a:pPr lvl="0"/>
            <a:r>
              <a:rPr lang="sv-SE" dirty="0"/>
              <a:t>Utför Validering av informationsmappning i nationell testmiljö och använd referensapplikationerna NPÖ och Journalen så att verksamhetskunnig personal kan validera informationsmappning ur ett verksamhetsperspektiv.</a:t>
            </a:r>
          </a:p>
        </p:txBody>
      </p:sp>
    </p:spTree>
    <p:extLst>
      <p:ext uri="{BB962C8B-B14F-4D97-AF65-F5344CB8AC3E}">
        <p14:creationId xmlns:p14="http://schemas.microsoft.com/office/powerpoint/2010/main" val="232380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Dokumentera i Självdeklaration</a:t>
            </a:r>
          </a:p>
        </p:txBody>
      </p:sp>
      <p:sp>
        <p:nvSpPr>
          <p:cNvPr id="3" name="Content Placeholder 2"/>
          <p:cNvSpPr>
            <a:spLocks noGrp="1"/>
          </p:cNvSpPr>
          <p:nvPr>
            <p:ph sz="quarter" idx="14"/>
          </p:nvPr>
        </p:nvSpPr>
        <p:spPr/>
        <p:txBody>
          <a:bodyPr/>
          <a:lstStyle/>
          <a:p>
            <a:pPr lvl="0"/>
            <a:r>
              <a:rPr lang="sv-SE" dirty="0"/>
              <a:t>Redovisa resultaten i Självdeklarationen samt dokumentera eventuella avvikelser i avsedda avsnitt.</a:t>
            </a:r>
          </a:p>
          <a:p>
            <a:pPr lvl="0"/>
            <a:r>
              <a:rPr lang="sv-SE" dirty="0"/>
              <a:t>Det är en Självdeklaration per tjänstekontrakt.</a:t>
            </a:r>
          </a:p>
        </p:txBody>
      </p:sp>
    </p:spTree>
    <p:extLst>
      <p:ext uri="{BB962C8B-B14F-4D97-AF65-F5344CB8AC3E}">
        <p14:creationId xmlns:p14="http://schemas.microsoft.com/office/powerpoint/2010/main" val="294258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Granskning</a:t>
            </a:r>
          </a:p>
        </p:txBody>
      </p:sp>
      <p:sp>
        <p:nvSpPr>
          <p:cNvPr id="3" name="Content Placeholder 2"/>
          <p:cNvSpPr>
            <a:spLocks noGrp="1"/>
          </p:cNvSpPr>
          <p:nvPr>
            <p:ph sz="quarter" idx="14"/>
          </p:nvPr>
        </p:nvSpPr>
        <p:spPr/>
        <p:txBody>
          <a:bodyPr/>
          <a:lstStyle/>
          <a:p>
            <a:pPr lvl="0"/>
            <a:r>
              <a:rPr lang="sv-SE" dirty="0"/>
              <a:t>Skicka in Självdeklaration och eventuella bifogade testrapporter och loggar till </a:t>
            </a:r>
            <a:r>
              <a:rPr lang="sv-SE" dirty="0" err="1"/>
              <a:t>Inera</a:t>
            </a:r>
            <a:r>
              <a:rPr lang="sv-SE" dirty="0"/>
              <a:t> för granskning.</a:t>
            </a:r>
          </a:p>
        </p:txBody>
      </p:sp>
    </p:spTree>
    <p:extLst>
      <p:ext uri="{BB962C8B-B14F-4D97-AF65-F5344CB8AC3E}">
        <p14:creationId xmlns:p14="http://schemas.microsoft.com/office/powerpoint/2010/main" val="368778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sv-SE" dirty="0"/>
          </a:p>
        </p:txBody>
      </p:sp>
    </p:spTree>
    <p:extLst>
      <p:ext uri="{BB962C8B-B14F-4D97-AF65-F5344CB8AC3E}">
        <p14:creationId xmlns:p14="http://schemas.microsoft.com/office/powerpoint/2010/main" val="325916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Genomgång av Verifiering av tjänsteproducent</a:t>
            </a:r>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77789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Ansvarsfördelning</a:t>
            </a:r>
          </a:p>
        </p:txBody>
      </p:sp>
      <p:pic>
        <p:nvPicPr>
          <p:cNvPr id="15" name="Platshållare för innehåll 14">
            <a:extLst>
              <a:ext uri="{FF2B5EF4-FFF2-40B4-BE49-F238E27FC236}">
                <a16:creationId xmlns:a16="http://schemas.microsoft.com/office/drawing/2014/main" id="{626F4787-1413-4413-929A-69BA7E4C1F30}"/>
              </a:ext>
            </a:extLst>
          </p:cNvPr>
          <p:cNvPicPr>
            <a:picLocks noGrp="1" noChangeAspect="1"/>
          </p:cNvPicPr>
          <p:nvPr>
            <p:ph sz="quarter" idx="14"/>
          </p:nvPr>
        </p:nvPicPr>
        <p:blipFill>
          <a:blip r:embed="rId2"/>
          <a:stretch>
            <a:fillRect/>
          </a:stretch>
        </p:blipFill>
        <p:spPr>
          <a:xfrm>
            <a:off x="4570504" y="1342604"/>
            <a:ext cx="4495604" cy="4504524"/>
          </a:xfrm>
        </p:spPr>
      </p:pic>
      <p:pic>
        <p:nvPicPr>
          <p:cNvPr id="17" name="Bildobjekt 16">
            <a:extLst>
              <a:ext uri="{FF2B5EF4-FFF2-40B4-BE49-F238E27FC236}">
                <a16:creationId xmlns:a16="http://schemas.microsoft.com/office/drawing/2014/main" id="{77CD0B57-1C78-4EF3-BFAF-404EE5E13AC4}"/>
              </a:ext>
            </a:extLst>
          </p:cNvPr>
          <p:cNvPicPr>
            <a:picLocks noChangeAspect="1"/>
          </p:cNvPicPr>
          <p:nvPr/>
        </p:nvPicPr>
        <p:blipFill>
          <a:blip r:embed="rId3"/>
          <a:stretch>
            <a:fillRect/>
          </a:stretch>
        </p:blipFill>
        <p:spPr>
          <a:xfrm>
            <a:off x="1008154" y="1342604"/>
            <a:ext cx="3562350" cy="2438400"/>
          </a:xfrm>
          <a:prstGeom prst="rect">
            <a:avLst/>
          </a:prstGeom>
        </p:spPr>
      </p:pic>
    </p:spTree>
    <p:extLst>
      <p:ext uri="{BB962C8B-B14F-4D97-AF65-F5344CB8AC3E}">
        <p14:creationId xmlns:p14="http://schemas.microsoft.com/office/powerpoint/2010/main" val="2018464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Support</a:t>
            </a:r>
          </a:p>
        </p:txBody>
      </p:sp>
      <p:sp>
        <p:nvSpPr>
          <p:cNvPr id="3" name="Content Placeholder 2"/>
          <p:cNvSpPr>
            <a:spLocks noGrp="1"/>
          </p:cNvSpPr>
          <p:nvPr>
            <p:ph sz="quarter" idx="14"/>
          </p:nvPr>
        </p:nvSpPr>
        <p:spPr>
          <a:xfrm>
            <a:off x="880566" y="1277893"/>
            <a:ext cx="7613423" cy="4943475"/>
          </a:xfrm>
        </p:spPr>
        <p:txBody>
          <a:bodyPr/>
          <a:lstStyle/>
          <a:p>
            <a:pPr lvl="0"/>
            <a:r>
              <a:rPr lang="sv-SE" sz="1900" dirty="0"/>
              <a:t>För supportfrågor under </a:t>
            </a:r>
            <a:r>
              <a:rPr lang="sv-SE" sz="1900" dirty="0" err="1"/>
              <a:t>VavTP</a:t>
            </a:r>
            <a:r>
              <a:rPr lang="sv-SE" sz="1900" dirty="0"/>
              <a:t> Tillitsmodellen hänvisas till kundservice på </a:t>
            </a:r>
            <a:r>
              <a:rPr lang="sv-SE" sz="1900" dirty="0" err="1"/>
              <a:t>Inera</a:t>
            </a:r>
            <a:r>
              <a:rPr lang="sv-SE" sz="1900" dirty="0"/>
              <a:t>. </a:t>
            </a:r>
            <a:r>
              <a:rPr lang="sv-SE" sz="1900" dirty="0">
                <a:hlinkClick r:id="rId2"/>
              </a:rPr>
              <a:t>https://www.inera.se/kundservice/kontakta-oss/</a:t>
            </a:r>
            <a:endParaRPr lang="sv-SE" sz="1900" dirty="0"/>
          </a:p>
          <a:p>
            <a:pPr lvl="0"/>
            <a:r>
              <a:rPr lang="sv-SE" sz="1900" dirty="0"/>
              <a:t>Supporten hjälper till med: </a:t>
            </a:r>
          </a:p>
          <a:p>
            <a:pPr lvl="1"/>
            <a:r>
              <a:rPr lang="sv-SE" sz="1700" dirty="0"/>
              <a:t>Testmiljö</a:t>
            </a:r>
          </a:p>
          <a:p>
            <a:pPr lvl="1"/>
            <a:r>
              <a:rPr lang="sv-SE" sz="1700" dirty="0"/>
              <a:t>Testförfarande/utförande</a:t>
            </a:r>
          </a:p>
          <a:p>
            <a:pPr lvl="1"/>
            <a:r>
              <a:rPr lang="sv-SE" sz="1700" dirty="0"/>
              <a:t>Otydligheter</a:t>
            </a:r>
          </a:p>
          <a:p>
            <a:pPr lvl="1"/>
            <a:r>
              <a:rPr lang="sv-SE" sz="1700" dirty="0"/>
              <a:t>TK-testsviter</a:t>
            </a:r>
          </a:p>
          <a:p>
            <a:pPr lvl="1"/>
            <a:r>
              <a:rPr lang="sv-SE" sz="1700" dirty="0"/>
              <a:t>Självdeklaration</a:t>
            </a:r>
          </a:p>
          <a:p>
            <a:pPr lvl="1"/>
            <a:r>
              <a:rPr lang="sv-SE" sz="1700" dirty="0"/>
              <a:t>Anslutning till Nationell Testmiljö</a:t>
            </a:r>
          </a:p>
          <a:p>
            <a:pPr lvl="1"/>
            <a:r>
              <a:rPr lang="sv-SE" sz="1700" dirty="0"/>
              <a:t>Problem som rör referensapplikationerna (Journalen, NPÖ </a:t>
            </a:r>
            <a:r>
              <a:rPr lang="sv-SE" sz="1600" dirty="0"/>
              <a:t> och Webbtidbokning i 1177 vårdguidens e-tjänster</a:t>
            </a:r>
            <a:r>
              <a:rPr lang="sv-SE" sz="1700" dirty="0"/>
              <a:t>)</a:t>
            </a:r>
          </a:p>
          <a:p>
            <a:pPr marL="0" lvl="0" indent="0">
              <a:buNone/>
            </a:pPr>
            <a:endParaRPr lang="sv-SE" sz="1900" dirty="0"/>
          </a:p>
        </p:txBody>
      </p:sp>
    </p:spTree>
    <p:extLst>
      <p:ext uri="{BB962C8B-B14F-4D97-AF65-F5344CB8AC3E}">
        <p14:creationId xmlns:p14="http://schemas.microsoft.com/office/powerpoint/2010/main" val="33181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a:t>VavTP</a:t>
            </a:r>
            <a:r>
              <a:rPr lang="sv-SE" dirty="0"/>
              <a:t> steg för steg</a:t>
            </a:r>
          </a:p>
        </p:txBody>
      </p:sp>
      <p:sp>
        <p:nvSpPr>
          <p:cNvPr id="3" name="Subtitle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88850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Förberedelser</a:t>
            </a:r>
          </a:p>
        </p:txBody>
      </p:sp>
      <p:sp>
        <p:nvSpPr>
          <p:cNvPr id="3" name="Content Placeholder 2"/>
          <p:cNvSpPr>
            <a:spLocks noGrp="1"/>
          </p:cNvSpPr>
          <p:nvPr>
            <p:ph sz="quarter" idx="14"/>
          </p:nvPr>
        </p:nvSpPr>
        <p:spPr/>
        <p:txBody>
          <a:bodyPr/>
          <a:lstStyle/>
          <a:p>
            <a:pPr lvl="0"/>
            <a:r>
              <a:rPr lang="sv-SE" sz="1900" dirty="0"/>
              <a:t>Fördel att utföra utvecklingstester</a:t>
            </a:r>
          </a:p>
          <a:p>
            <a:pPr lvl="0"/>
            <a:r>
              <a:rPr lang="sv-SE" sz="1900" dirty="0"/>
              <a:t>Utföra kommunikationstest mot Nationell testmiljö</a:t>
            </a:r>
          </a:p>
          <a:p>
            <a:pPr lvl="0"/>
            <a:r>
              <a:rPr lang="sv-SE" sz="1900" dirty="0"/>
              <a:t>Ha resurser tillgängliga för assistans under </a:t>
            </a:r>
            <a:r>
              <a:rPr lang="sv-SE" sz="1900" dirty="0" err="1"/>
              <a:t>VavTP</a:t>
            </a:r>
            <a:r>
              <a:rPr lang="sv-SE" sz="1900" dirty="0"/>
              <a:t> såsom</a:t>
            </a:r>
          </a:p>
          <a:p>
            <a:pPr lvl="1">
              <a:buFont typeface="Arial" panose="020B0604020202020204" pitchFamily="34" charset="0"/>
              <a:buChar char="•"/>
            </a:pPr>
            <a:r>
              <a:rPr lang="sv-SE" sz="1700" dirty="0"/>
              <a:t>Kontaktperson hos leverantör</a:t>
            </a:r>
          </a:p>
          <a:p>
            <a:pPr lvl="1">
              <a:buFont typeface="Arial" panose="020B0604020202020204" pitchFamily="34" charset="0"/>
              <a:buChar char="•"/>
            </a:pPr>
            <a:r>
              <a:rPr lang="sv-SE" sz="1700" dirty="0"/>
              <a:t>Verksamhetskunnig personal för validering av information</a:t>
            </a:r>
          </a:p>
          <a:p>
            <a:pPr lvl="1">
              <a:buFont typeface="Arial" panose="020B0604020202020204" pitchFamily="34" charset="0"/>
              <a:buChar char="•"/>
            </a:pPr>
            <a:r>
              <a:rPr lang="sv-SE" sz="1700" dirty="0"/>
              <a:t>Egen personal med kunskap om SOAPUI</a:t>
            </a:r>
          </a:p>
          <a:p>
            <a:pPr lvl="1">
              <a:buFont typeface="Arial" panose="020B0604020202020204" pitchFamily="34" charset="0"/>
              <a:buChar char="•"/>
            </a:pPr>
            <a:r>
              <a:rPr lang="sv-SE" sz="1700" dirty="0"/>
              <a:t>Egen testmiljö</a:t>
            </a:r>
          </a:p>
          <a:p>
            <a:pPr lvl="1">
              <a:buFont typeface="Arial" panose="020B0604020202020204" pitchFamily="34" charset="0"/>
              <a:buChar char="•"/>
            </a:pPr>
            <a:r>
              <a:rPr lang="sv-SE" sz="1700" dirty="0"/>
              <a:t>Egen personal med god kunskap om de tjänstekontrakt som ska anslutas</a:t>
            </a:r>
          </a:p>
          <a:p>
            <a:pPr lvl="1">
              <a:buFont typeface="Arial" panose="020B0604020202020204" pitchFamily="34" charset="0"/>
              <a:buChar char="•"/>
            </a:pPr>
            <a:r>
              <a:rPr lang="sv-SE" sz="1700" dirty="0"/>
              <a:t>Förståelse för testprocessen</a:t>
            </a:r>
          </a:p>
        </p:txBody>
      </p:sp>
    </p:spTree>
    <p:extLst>
      <p:ext uri="{BB962C8B-B14F-4D97-AF65-F5344CB8AC3E}">
        <p14:creationId xmlns:p14="http://schemas.microsoft.com/office/powerpoint/2010/main" val="371888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Releasepaket</a:t>
            </a:r>
          </a:p>
        </p:txBody>
      </p:sp>
      <p:sp>
        <p:nvSpPr>
          <p:cNvPr id="3" name="Content Placeholder 2"/>
          <p:cNvSpPr>
            <a:spLocks noGrp="1"/>
          </p:cNvSpPr>
          <p:nvPr>
            <p:ph sz="quarter" idx="14"/>
          </p:nvPr>
        </p:nvSpPr>
        <p:spPr/>
        <p:txBody>
          <a:bodyPr/>
          <a:lstStyle/>
          <a:p>
            <a:pPr lvl="0"/>
            <a:r>
              <a:rPr lang="sv-SE" dirty="0"/>
              <a:t>Laddas hem från Rivta.se och innehåller TK-</a:t>
            </a:r>
            <a:r>
              <a:rPr lang="sv-SE" dirty="0" err="1"/>
              <a:t>testviter</a:t>
            </a:r>
            <a:r>
              <a:rPr lang="sv-SE" dirty="0"/>
              <a:t> för verktyget </a:t>
            </a:r>
            <a:r>
              <a:rPr lang="sv-SE" dirty="0" err="1"/>
              <a:t>SoapUI</a:t>
            </a:r>
            <a:r>
              <a:rPr lang="sv-SE" dirty="0"/>
              <a:t> och självdeklarationer för att kunna utföra en verifiering</a:t>
            </a:r>
          </a:p>
        </p:txBody>
      </p:sp>
    </p:spTree>
    <p:extLst>
      <p:ext uri="{BB962C8B-B14F-4D97-AF65-F5344CB8AC3E}">
        <p14:creationId xmlns:p14="http://schemas.microsoft.com/office/powerpoint/2010/main" val="158379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Testdata</a:t>
            </a:r>
          </a:p>
        </p:txBody>
      </p:sp>
      <p:sp>
        <p:nvSpPr>
          <p:cNvPr id="3" name="Content Placeholder 2"/>
          <p:cNvSpPr>
            <a:spLocks noGrp="1"/>
          </p:cNvSpPr>
          <p:nvPr>
            <p:ph sz="quarter" idx="14"/>
          </p:nvPr>
        </p:nvSpPr>
        <p:spPr/>
        <p:txBody>
          <a:bodyPr/>
          <a:lstStyle/>
          <a:p>
            <a:pPr lvl="0"/>
            <a:r>
              <a:rPr lang="sv-SE" sz="1900" dirty="0"/>
              <a:t>För att kunna genomföra TK-testsviter behöver testdata läggas upp i källsystemet.</a:t>
            </a:r>
          </a:p>
          <a:p>
            <a:pPr lvl="0"/>
            <a:r>
              <a:rPr lang="sv-SE" sz="1900" dirty="0"/>
              <a:t>Tänk på att lägga in testdata som motsvarar verksamhetens användning av källsystemet (verklighetstroget), samt med en bredd och variation (inklusive sällan-fall) som gör det möjligt att hitta eventuella problem”. </a:t>
            </a:r>
          </a:p>
          <a:p>
            <a:pPr lvl="0"/>
            <a:r>
              <a:rPr lang="sv-SE" sz="1900" dirty="0"/>
              <a:t>Tänk på att testdata kan komma från andra system och sparas i källsystemet</a:t>
            </a:r>
          </a:p>
          <a:p>
            <a:pPr lvl="0"/>
            <a:r>
              <a:rPr lang="sv-SE" sz="1900" dirty="0"/>
              <a:t>Bra testdata är en förutsättning för att kunna lyckas med sin testning</a:t>
            </a:r>
          </a:p>
        </p:txBody>
      </p:sp>
    </p:spTree>
    <p:extLst>
      <p:ext uri="{BB962C8B-B14F-4D97-AF65-F5344CB8AC3E}">
        <p14:creationId xmlns:p14="http://schemas.microsoft.com/office/powerpoint/2010/main" val="1688449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Testning</a:t>
            </a:r>
          </a:p>
        </p:txBody>
      </p:sp>
      <p:sp>
        <p:nvSpPr>
          <p:cNvPr id="3" name="Content Placeholder 2"/>
          <p:cNvSpPr>
            <a:spLocks noGrp="1"/>
          </p:cNvSpPr>
          <p:nvPr>
            <p:ph sz="quarter" idx="14"/>
          </p:nvPr>
        </p:nvSpPr>
        <p:spPr/>
        <p:txBody>
          <a:bodyPr/>
          <a:lstStyle/>
          <a:p>
            <a:pPr lvl="0"/>
            <a:r>
              <a:rPr lang="sv-SE" dirty="0"/>
              <a:t>Utför testning i egen testmiljö med TK-testsviter för att verifiera funktionalitet, uppfyllnad av tjänstekontraktets regler, och mappning hos tjänsteproducenten.</a:t>
            </a:r>
          </a:p>
          <a:p>
            <a:pPr lvl="0"/>
            <a:r>
              <a:rPr lang="sv-SE" dirty="0"/>
              <a:t>TK-testsviterna fokuserar mycket på tjänstekontraktets regler enligt tjänstekontraktsbeskrivning, schema och schematron, men har inte möjlighet att täcka in allt (t.ex. mappningsproblem eller andra semantiska problem). Så granska svaren även manuellt för att få en ökad täckning och för att upptäcka mappningsproblem</a:t>
            </a:r>
          </a:p>
          <a:p>
            <a:endParaRPr lang="sv-SE" dirty="0"/>
          </a:p>
        </p:txBody>
      </p:sp>
    </p:spTree>
    <p:extLst>
      <p:ext uri="{BB962C8B-B14F-4D97-AF65-F5344CB8AC3E}">
        <p14:creationId xmlns:p14="http://schemas.microsoft.com/office/powerpoint/2010/main" val="8858526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Inera">
  <a:themeElements>
    <a:clrScheme name="Inera">
      <a:dk1>
        <a:srgbClr val="382819"/>
      </a:dk1>
      <a:lt1>
        <a:srgbClr val="FFFFFF"/>
      </a:lt1>
      <a:dk2>
        <a:srgbClr val="00A9A7"/>
      </a:dk2>
      <a:lt2>
        <a:srgbClr val="6F5D4C"/>
      </a:lt2>
      <a:accent1>
        <a:srgbClr val="AADEE2"/>
      </a:accent1>
      <a:accent2>
        <a:srgbClr val="F18221"/>
      </a:accent2>
      <a:accent3>
        <a:srgbClr val="F2C65D"/>
      </a:accent3>
      <a:accent4>
        <a:srgbClr val="2E2114"/>
      </a:accent4>
      <a:accent5>
        <a:srgbClr val="D2ECEE"/>
      </a:accent5>
      <a:accent6>
        <a:srgbClr val="DA751D"/>
      </a:accent6>
      <a:hlink>
        <a:srgbClr val="CE5028"/>
      </a:hlink>
      <a:folHlink>
        <a:srgbClr val="52443A"/>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noAutofit/>
      </a:bodyPr>
      <a:lstStyle>
        <a:defPPr marL="0" marR="0" indent="0" algn="ctr" defTabSz="957263" rtl="0" eaLnBrk="1" fontAlgn="base" latinLnBrk="0" hangingPunct="1">
          <a:lnSpc>
            <a:spcPct val="100000"/>
          </a:lnSpc>
          <a:spcBef>
            <a:spcPct val="0"/>
          </a:spcBef>
          <a:spcAft>
            <a:spcPct val="0"/>
          </a:spcAft>
          <a:buClrTx/>
          <a:buSzTx/>
          <a:buFontTx/>
          <a:buNone/>
          <a:tabLst/>
          <a:defRPr kumimoji="0" sz="2100" b="0" i="0" u="none" strike="noStrike" cap="none" normalizeH="0" baseline="0" dirty="0" err="1" smtClean="0">
            <a:ln>
              <a:noFill/>
            </a:ln>
            <a:solidFill>
              <a:schemeClr val="tx1"/>
            </a:solidFill>
            <a:effectLst/>
            <a:latin typeface="Arial" charset="0"/>
          </a:defRPr>
        </a:defPPr>
      </a:lstStyle>
    </a:spDef>
    <a:lnDef>
      <a:spPr bwMode="auto">
        <a:noFill/>
        <a:ln w="9525" cap="flat" cmpd="sng" algn="ctr">
          <a:solidFill>
            <a:schemeClr val="tx2"/>
          </a:solidFill>
          <a:prstDash val="solid"/>
          <a:round/>
          <a:headEnd type="none" w="med" len="med"/>
          <a:tailEnd type="none" w="med" len="med"/>
        </a:ln>
        <a:effectLst/>
      </a:spPr>
      <a:bodyPr/>
      <a:lstStyle/>
    </a:lnDef>
    <a:txDef>
      <a:spPr>
        <a:noFill/>
        <a:ln w="19050">
          <a:noFill/>
        </a:ln>
      </a:spPr>
      <a:bodyPr wrap="none" rtlCol="0">
        <a:noAutofit/>
      </a:bodyPr>
      <a:lstStyle>
        <a:defPPr>
          <a:defRPr sz="21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era  -  Skrivskyddad" id="{B22B0C48-3617-4455-B602-2029137E2748}" vid="{D299CBAE-AA5F-40F4-96C4-15D5358212A2}"/>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Presentationsmall-4-3</Template>
  <TotalTime>73</TotalTime>
  <Words>345</Words>
  <Application>Microsoft Office PowerPoint</Application>
  <PresentationFormat>Bildspel på skärmen (4:3)</PresentationFormat>
  <Paragraphs>42</Paragraphs>
  <Slides>13</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Symbol</vt:lpstr>
      <vt:lpstr>Inera</vt:lpstr>
      <vt:lpstr>PowerPoint-presentation</vt:lpstr>
      <vt:lpstr>Genomgång av Verifiering av tjänsteproducent</vt:lpstr>
      <vt:lpstr>Ansvarsfördelning</vt:lpstr>
      <vt:lpstr>Support</vt:lpstr>
      <vt:lpstr>VavTP steg för steg</vt:lpstr>
      <vt:lpstr>Förberedelser</vt:lpstr>
      <vt:lpstr>Releasepaket</vt:lpstr>
      <vt:lpstr>Testdata</vt:lpstr>
      <vt:lpstr>Testning</vt:lpstr>
      <vt:lpstr>Testning i Nationell Testmiljö</vt:lpstr>
      <vt:lpstr>Dokumentera i Självdeklaration</vt:lpstr>
      <vt:lpstr>Granskning</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Öhman Maria</dc:creator>
  <cp:lastModifiedBy>Jensen John</cp:lastModifiedBy>
  <cp:revision>16</cp:revision>
  <cp:lastPrinted>2012-03-24T12:24:06Z</cp:lastPrinted>
  <dcterms:created xsi:type="dcterms:W3CDTF">2018-02-16T10:18:03Z</dcterms:created>
  <dcterms:modified xsi:type="dcterms:W3CDTF">2022-10-14T11:36:22Z</dcterms:modified>
</cp:coreProperties>
</file>